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2EC9-DA73-49EB-A240-D6885A4E28D5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4F0C-8C51-42BE-8959-19F3E91C37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173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02796-C3E1-408E-AB21-75B957768926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7BDC-8305-4BBD-AEE4-EBA65C3F41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66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E86FA-66CF-4D73-9360-364CAEC1E58F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488B-7C6D-4C8B-B7BD-B99B57E96A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334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CCE2-0829-46CB-AB08-4809EB94755F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C386-7157-4053-8EB8-C95BBB5D9D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1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829A-9C79-48FC-8D0D-75C98C1F8F1A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DD5C-3C3C-44B6-B489-15D2FCF8B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011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DF88-4C7C-4AA7-92FD-C875D56655E2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9F65-49EF-42C3-A894-0FA6F1B483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028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BADE-43BC-45EB-85F7-397EBB999043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2A71-DB94-490C-925C-794D883528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957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1256-A1C9-4A04-B700-F4B12F7F9FA4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2196-37A6-4067-AC52-7C5CCF8191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58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EC7B-EC7D-4CFD-B06A-737887BCD564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872-AD67-4D03-8B97-1E3C2F9804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618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D3A0-0812-4E89-BDBE-5D1394BE1E30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EDFF-DC18-44B4-8CA0-EEC8696630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431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30FD0-CE96-4293-985B-BC139F7182C5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9201-0065-4DDB-A1EB-8ABE19D9C2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335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706990-76A3-43CA-B83C-0793827D06FC}" type="datetimeFigureOut">
              <a:rPr lang="ja-JP" altLang="en-US"/>
              <a:pPr>
                <a:defRPr/>
              </a:pPr>
              <a:t>2014/6/30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1FB5D9-F13D-4DFE-A444-998B58ED40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3"/>
          <p:cNvSpPr txBox="1">
            <a:spLocks noChangeArrowheads="1"/>
          </p:cNvSpPr>
          <p:nvPr/>
        </p:nvSpPr>
        <p:spPr bwMode="auto">
          <a:xfrm>
            <a:off x="0" y="0"/>
            <a:ext cx="12137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P-00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1295400" y="0"/>
            <a:ext cx="655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itchFamily="34" charset="0"/>
              </a:rPr>
              <a:t>タイトル　（自由にフォーマットしてください）</a:t>
            </a:r>
            <a:endParaRPr lang="en-US" altLang="ja-JP" sz="2400">
              <a:latin typeface="Calibri" pitchFamily="34" charset="0"/>
            </a:endParaRPr>
          </a:p>
          <a:p>
            <a:pPr eaLnBrk="1" hangingPunct="1"/>
            <a:r>
              <a:rPr lang="ja-JP" altLang="en-US" sz="2400">
                <a:latin typeface="Calibri" pitchFamily="34" charset="0"/>
              </a:rPr>
              <a:t>氏名　（自由にフォーマットしてください）</a:t>
            </a:r>
            <a:endParaRPr lang="en-US" altLang="ja-JP" sz="2400">
              <a:latin typeface="Calibri" pitchFamily="34" charset="0"/>
            </a:endParaRPr>
          </a:p>
          <a:p>
            <a:pPr eaLnBrk="1" hangingPunct="1"/>
            <a:r>
              <a:rPr lang="ja-JP" altLang="en-US" sz="2400">
                <a:latin typeface="Calibri" pitchFamily="34" charset="0"/>
              </a:rPr>
              <a:t>所属　（自由にフォーマットしてください）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25463" y="600075"/>
            <a:ext cx="1022350" cy="17827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テキスト ボックス 3"/>
          <p:cNvSpPr txBox="1">
            <a:spLocks noChangeArrowheads="1"/>
          </p:cNvSpPr>
          <p:nvPr/>
        </p:nvSpPr>
        <p:spPr bwMode="auto">
          <a:xfrm>
            <a:off x="1557338" y="2058988"/>
            <a:ext cx="226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rgbClr val="FF0000"/>
                </a:solidFill>
              </a:rPr>
              <a:t>プログラムを参考して</a:t>
            </a:r>
            <a:endParaRPr lang="en-US" altLang="ja-JP" b="1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b="1">
                <a:solidFill>
                  <a:srgbClr val="FF0000"/>
                </a:solidFill>
              </a:rPr>
              <a:t>ご記入ください。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2442" y="2996952"/>
            <a:ext cx="753911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当日は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Windows 7, Microsoft Office PowerPoint2010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を使用します。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　</a:t>
            </a:r>
            <a:r>
              <a:rPr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pptx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保存をお願いいたします。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ファイル名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P-XX_Yamada.pptx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」というファイル名で保存し、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アップロードお願いいたします。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aoi shimada</dc:creator>
  <cp:lastModifiedBy>稲垣　昭子</cp:lastModifiedBy>
  <cp:revision>7</cp:revision>
  <dcterms:created xsi:type="dcterms:W3CDTF">2011-07-28T08:13:32Z</dcterms:created>
  <dcterms:modified xsi:type="dcterms:W3CDTF">2014-06-30T04:00:09Z</dcterms:modified>
</cp:coreProperties>
</file>