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2840275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6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97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zaki Yasuomi" userId="be03881c4c106f8b" providerId="LiveId" clId="{241B92A4-39A9-473B-99EC-AF28F280BA1F}"/>
    <pc:docChg chg="undo custSel modSld">
      <pc:chgData name="Yamazaki Yasuomi" userId="be03881c4c106f8b" providerId="LiveId" clId="{241B92A4-39A9-473B-99EC-AF28F280BA1F}" dt="2022-05-26T10:30:24.819" v="60" actId="20577"/>
      <pc:docMkLst>
        <pc:docMk/>
      </pc:docMkLst>
      <pc:sldChg chg="modSp mod">
        <pc:chgData name="Yamazaki Yasuomi" userId="be03881c4c106f8b" providerId="LiveId" clId="{241B92A4-39A9-473B-99EC-AF28F280BA1F}" dt="2022-05-26T10:30:24.819" v="60" actId="20577"/>
        <pc:sldMkLst>
          <pc:docMk/>
          <pc:sldMk cId="147815737" sldId="257"/>
        </pc:sldMkLst>
        <pc:spChg chg="mod">
          <ac:chgData name="Yamazaki Yasuomi" userId="be03881c4c106f8b" providerId="LiveId" clId="{241B92A4-39A9-473B-99EC-AF28F280BA1F}" dt="2022-05-26T09:51:39.257" v="52" actId="14100"/>
          <ac:spMkLst>
            <pc:docMk/>
            <pc:sldMk cId="147815737" sldId="257"/>
            <ac:spMk id="5" creationId="{1415141D-062D-424C-91C7-CD655EAED5D5}"/>
          </ac:spMkLst>
        </pc:spChg>
        <pc:spChg chg="mod">
          <ac:chgData name="Yamazaki Yasuomi" userId="be03881c4c106f8b" providerId="LiveId" clId="{241B92A4-39A9-473B-99EC-AF28F280BA1F}" dt="2022-05-26T09:51:24.473" v="39" actId="1038"/>
          <ac:spMkLst>
            <pc:docMk/>
            <pc:sldMk cId="147815737" sldId="257"/>
            <ac:spMk id="7" creationId="{3B16FAEA-0CB5-4BE9-A2A0-F49905887148}"/>
          </ac:spMkLst>
        </pc:spChg>
        <pc:spChg chg="mod">
          <ac:chgData name="Yamazaki Yasuomi" userId="be03881c4c106f8b" providerId="LiveId" clId="{241B92A4-39A9-473B-99EC-AF28F280BA1F}" dt="2022-05-26T09:52:05.181" v="57" actId="20577"/>
          <ac:spMkLst>
            <pc:docMk/>
            <pc:sldMk cId="147815737" sldId="257"/>
            <ac:spMk id="11" creationId="{D726A7E0-5212-445E-AB7D-23BBBBCFCBE0}"/>
          </ac:spMkLst>
        </pc:spChg>
        <pc:spChg chg="mod">
          <ac:chgData name="Yamazaki Yasuomi" userId="be03881c4c106f8b" providerId="LiveId" clId="{241B92A4-39A9-473B-99EC-AF28F280BA1F}" dt="2022-05-26T10:30:24.819" v="60" actId="20577"/>
          <ac:spMkLst>
            <pc:docMk/>
            <pc:sldMk cId="147815737" sldId="257"/>
            <ac:spMk id="16" creationId="{C04FDD71-3AD1-47C9-9950-E5E6B8E4845E}"/>
          </ac:spMkLst>
        </pc:spChg>
        <pc:spChg chg="mod">
          <ac:chgData name="Yamazaki Yasuomi" userId="be03881c4c106f8b" providerId="LiveId" clId="{241B92A4-39A9-473B-99EC-AF28F280BA1F}" dt="2022-05-26T09:51:31.005" v="51" actId="20577"/>
          <ac:spMkLst>
            <pc:docMk/>
            <pc:sldMk cId="147815737" sldId="257"/>
            <ac:spMk id="22" creationId="{2047001C-6B38-40AB-B434-6A7574A28246}"/>
          </ac:spMkLst>
        </pc:spChg>
        <pc:spChg chg="mod">
          <ac:chgData name="Yamazaki Yasuomi" userId="be03881c4c106f8b" providerId="LiveId" clId="{241B92A4-39A9-473B-99EC-AF28F280BA1F}" dt="2022-05-26T09:50:53.432" v="21" actId="20577"/>
          <ac:spMkLst>
            <pc:docMk/>
            <pc:sldMk cId="147815737" sldId="257"/>
            <ac:spMk id="33" creationId="{48F3869D-EDB4-4F5E-8966-D67CF623B9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021" y="4949049"/>
            <a:ext cx="36414234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5035" y="15883154"/>
            <a:ext cx="32130206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83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57574" y="1610015"/>
            <a:ext cx="9237434" cy="2562724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5271" y="1610015"/>
            <a:ext cx="27176799" cy="2562724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7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52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959" y="7539080"/>
            <a:ext cx="36949737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2959" y="20237201"/>
            <a:ext cx="36949737" cy="6615061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8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5269" y="8050077"/>
            <a:ext cx="18207117" cy="191871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87889" y="8050077"/>
            <a:ext cx="18207117" cy="191871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35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1610022"/>
            <a:ext cx="36949737" cy="584505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0853" y="7413073"/>
            <a:ext cx="18123442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0853" y="11046105"/>
            <a:ext cx="18123442" cy="162471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87891" y="7413073"/>
            <a:ext cx="18212697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87891" y="11046105"/>
            <a:ext cx="18212697" cy="162471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87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69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39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2697" y="4354048"/>
            <a:ext cx="21687889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32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12697" y="4354048"/>
            <a:ext cx="21687889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9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69" y="8050077"/>
            <a:ext cx="3694973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E5C62-21A9-4C63-966E-D394FAA4DE21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E5BB-C6E3-400F-9497-E175AED2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kumimoji="1"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kumimoji="1"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15141D-062D-424C-91C7-CD655EAED5D5}"/>
              </a:ext>
            </a:extLst>
          </p:cNvPr>
          <p:cNvSpPr txBox="1"/>
          <p:nvPr/>
        </p:nvSpPr>
        <p:spPr>
          <a:xfrm>
            <a:off x="3266120" y="0"/>
            <a:ext cx="39574154" cy="411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rmAutofit/>
          </a:bodyPr>
          <a:lstStyle/>
          <a:p>
            <a:r>
              <a:rPr kumimoji="1" lang="ja-JP" altLang="en-US" sz="7200" dirty="0">
                <a:latin typeface="+mn-ea"/>
              </a:rPr>
              <a:t>△ △ △ △を用いた□ □ □ □ □の研究</a:t>
            </a:r>
          </a:p>
          <a:p>
            <a:r>
              <a:rPr kumimoji="1" lang="ja-JP" altLang="en-US" sz="7200" dirty="0">
                <a:latin typeface="+mn-ea"/>
              </a:rPr>
              <a:t>○○ ○○</a:t>
            </a:r>
            <a:r>
              <a:rPr kumimoji="1" lang="en-US" altLang="ja-JP" sz="7200" baseline="30000" dirty="0">
                <a:latin typeface="+mn-ea"/>
              </a:rPr>
              <a:t>1</a:t>
            </a:r>
            <a:r>
              <a:rPr kumimoji="1" lang="ja-JP" altLang="en-US" sz="7200" dirty="0">
                <a:latin typeface="+mn-ea"/>
              </a:rPr>
              <a:t>・ ○○ ○○</a:t>
            </a:r>
            <a:r>
              <a:rPr kumimoji="1" lang="en-US" altLang="ja-JP" sz="7200" baseline="30000" dirty="0">
                <a:latin typeface="+mn-ea"/>
              </a:rPr>
              <a:t>2</a:t>
            </a:r>
            <a:endParaRPr kumimoji="1" lang="en-US" altLang="ja-JP" sz="7200" dirty="0">
              <a:latin typeface="+mn-ea"/>
            </a:endParaRPr>
          </a:p>
          <a:p>
            <a:r>
              <a:rPr kumimoji="1" lang="ja-JP" altLang="en-US" sz="7200" dirty="0">
                <a:latin typeface="+mn-ea"/>
              </a:rPr>
              <a:t>（</a:t>
            </a:r>
            <a:r>
              <a:rPr kumimoji="1" lang="en-US" altLang="ja-JP" sz="7200" baseline="30000" dirty="0">
                <a:latin typeface="+mn-ea"/>
              </a:rPr>
              <a:t>1</a:t>
            </a:r>
            <a:r>
              <a:rPr kumimoji="1" lang="en-US" altLang="ja-JP" sz="7200" dirty="0">
                <a:latin typeface="+mn-ea"/>
              </a:rPr>
              <a:t>××</a:t>
            </a:r>
            <a:r>
              <a:rPr kumimoji="1" lang="ja-JP" altLang="en-US" sz="7200" dirty="0">
                <a:latin typeface="+mn-ea"/>
              </a:rPr>
              <a:t>大院工・</a:t>
            </a:r>
            <a:r>
              <a:rPr kumimoji="1" lang="en-US" altLang="ja-JP" sz="7200" baseline="30000" dirty="0">
                <a:latin typeface="+mn-ea"/>
              </a:rPr>
              <a:t> 2</a:t>
            </a:r>
            <a:r>
              <a:rPr kumimoji="1" lang="en-US" altLang="ja-JP" sz="7200" dirty="0">
                <a:latin typeface="+mn-ea"/>
              </a:rPr>
              <a:t>××</a:t>
            </a:r>
            <a:r>
              <a:rPr kumimoji="1" lang="ja-JP" altLang="en-US" sz="7200" dirty="0">
                <a:latin typeface="+mn-ea"/>
              </a:rPr>
              <a:t>大院理）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16FAEA-0CB5-4BE9-A2A0-F49905887148}"/>
              </a:ext>
            </a:extLst>
          </p:cNvPr>
          <p:cNvSpPr txBox="1"/>
          <p:nvPr/>
        </p:nvSpPr>
        <p:spPr>
          <a:xfrm>
            <a:off x="279400" y="1"/>
            <a:ext cx="2781300" cy="1787674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/>
            <a:r>
              <a:rPr kumimoji="1" lang="en-US" altLang="ja-JP" sz="8000" dirty="0"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kumimoji="1" lang="ja-JP" altLang="en-US" sz="8000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61419A-563A-471B-95A8-17725EAF27FE}"/>
              </a:ext>
            </a:extLst>
          </p:cNvPr>
          <p:cNvSpPr txBox="1"/>
          <p:nvPr/>
        </p:nvSpPr>
        <p:spPr>
          <a:xfrm>
            <a:off x="519844" y="10718767"/>
            <a:ext cx="2369660" cy="11850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rmAutofit/>
          </a:bodyPr>
          <a:lstStyle/>
          <a:p>
            <a:r>
              <a:rPr kumimoji="1" lang="en-US" altLang="ja-JP" sz="4800" dirty="0">
                <a:latin typeface="+mn-ea"/>
              </a:rPr>
              <a:t>1.</a:t>
            </a:r>
            <a:r>
              <a:rPr kumimoji="1" lang="ja-JP" altLang="en-US" sz="4800" dirty="0">
                <a:latin typeface="+mn-ea"/>
              </a:rPr>
              <a:t> 背景</a:t>
            </a:r>
            <a:endParaRPr kumimoji="1" lang="en-US" altLang="ja-JP" sz="48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726A7E0-5212-445E-AB7D-23BBBBCFCBE0}"/>
              </a:ext>
            </a:extLst>
          </p:cNvPr>
          <p:cNvSpPr txBox="1"/>
          <p:nvPr/>
        </p:nvSpPr>
        <p:spPr>
          <a:xfrm>
            <a:off x="519844" y="12266279"/>
            <a:ext cx="18065750" cy="29417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normAutofit/>
          </a:bodyPr>
          <a:lstStyle/>
          <a:p>
            <a:r>
              <a:rPr kumimoji="1" lang="ja-JP" altLang="en-US" sz="3600" dirty="0">
                <a:latin typeface="+mn-ea"/>
              </a:rPr>
              <a:t>・・・の研究は盛んに行われてているが、○○という問題がある。そこで・・・</a:t>
            </a:r>
            <a:endParaRPr kumimoji="1" lang="en-US" altLang="ja-JP" sz="3600" dirty="0">
              <a:latin typeface="+mn-ea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58ECEBEE-94FB-44EB-80ED-B55DFE919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4" y="1642797"/>
            <a:ext cx="2986720" cy="2986720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91C542B-734B-4B84-9AA1-34AF07E4C701}"/>
              </a:ext>
            </a:extLst>
          </p:cNvPr>
          <p:cNvGrpSpPr/>
          <p:nvPr/>
        </p:nvGrpSpPr>
        <p:grpSpPr>
          <a:xfrm>
            <a:off x="1441450" y="4629517"/>
            <a:ext cx="19633901" cy="4817605"/>
            <a:chOff x="-21332067" y="-757733"/>
            <a:chExt cx="19633901" cy="4817605"/>
          </a:xfrm>
          <a:effectLst>
            <a:glow rad="8382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047001C-6B38-40AB-B434-6A7574A28246}"/>
                </a:ext>
              </a:extLst>
            </p:cNvPr>
            <p:cNvSpPr txBox="1"/>
            <p:nvPr/>
          </p:nvSpPr>
          <p:spPr>
            <a:xfrm>
              <a:off x="-21332067" y="643552"/>
              <a:ext cx="19633901" cy="3416320"/>
            </a:xfrm>
            <a:prstGeom prst="rect">
              <a:avLst/>
            </a:prstGeom>
            <a:ln w="152400">
              <a:solidFill>
                <a:srgbClr val="FF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ja-JP" altLang="en-US" sz="7200" b="1" dirty="0">
                  <a:solidFill>
                    <a:srgbClr val="FF0000"/>
                  </a:solidFill>
                </a:rPr>
                <a:t> 注１：</a:t>
              </a:r>
              <a:endParaRPr kumimoji="1" lang="en-US" altLang="ja-JP" sz="72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7200" b="1" dirty="0">
                  <a:solidFill>
                    <a:srgbClr val="FF0000"/>
                  </a:solidFill>
                </a:rPr>
                <a:t> ポスターの左上にポスター番号（</a:t>
              </a:r>
              <a:r>
                <a:rPr kumimoji="1" lang="en-US" altLang="ja-JP" sz="7200" b="1" dirty="0">
                  <a:solidFill>
                    <a:srgbClr val="FF0000"/>
                  </a:solidFill>
                </a:rPr>
                <a:t>P-</a:t>
              </a:r>
              <a:r>
                <a:rPr kumimoji="1" lang="ja-JP" altLang="en-US" sz="7200" b="1" dirty="0">
                  <a:solidFill>
                    <a:srgbClr val="FF0000"/>
                  </a:solidFill>
                </a:rPr>
                <a:t>〇〇）と、</a:t>
              </a:r>
              <a:endParaRPr kumimoji="1" lang="en-US" altLang="ja-JP" sz="72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7200" b="1" dirty="0">
                  <a:solidFill>
                    <a:srgbClr val="FF0000"/>
                  </a:solidFill>
                </a:rPr>
                <a:t> 発表者の顔写真を載せてください。</a:t>
              </a:r>
            </a:p>
          </p:txBody>
        </p: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92A2E80B-BC73-4904-A0B1-387F362DFF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21068843" y="-757733"/>
              <a:ext cx="0" cy="1401285"/>
            </a:xfrm>
            <a:prstGeom prst="straightConnector1">
              <a:avLst/>
            </a:prstGeom>
            <a:ln w="152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1198976B-5676-43A3-8EB7-F83F062ABDB5}"/>
              </a:ext>
            </a:extLst>
          </p:cNvPr>
          <p:cNvGrpSpPr/>
          <p:nvPr/>
        </p:nvGrpSpPr>
        <p:grpSpPr>
          <a:xfrm>
            <a:off x="24422173" y="3600717"/>
            <a:ext cx="15166331" cy="5271759"/>
            <a:chOff x="-21332067" y="-1211887"/>
            <a:chExt cx="15166331" cy="5271759"/>
          </a:xfrm>
          <a:effectLst>
            <a:glow rad="8382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BCDF948-4669-461D-A4A5-C27732CB4FC6}"/>
                </a:ext>
              </a:extLst>
            </p:cNvPr>
            <p:cNvSpPr txBox="1"/>
            <p:nvPr/>
          </p:nvSpPr>
          <p:spPr>
            <a:xfrm>
              <a:off x="-21332067" y="643552"/>
              <a:ext cx="15166331" cy="3416320"/>
            </a:xfrm>
            <a:prstGeom prst="rect">
              <a:avLst/>
            </a:prstGeom>
            <a:ln w="152400">
              <a:solidFill>
                <a:srgbClr val="FF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ja-JP" altLang="en-US" sz="7200" b="1" dirty="0">
                  <a:solidFill>
                    <a:srgbClr val="FF0000"/>
                  </a:solidFill>
                </a:rPr>
                <a:t>  注２：</a:t>
              </a:r>
              <a:endParaRPr kumimoji="1" lang="en-US" altLang="ja-JP" sz="72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7200" b="1" dirty="0">
                  <a:solidFill>
                    <a:srgbClr val="FF0000"/>
                  </a:solidFill>
                </a:rPr>
                <a:t> タイトル・氏名・所属のフォントは</a:t>
              </a:r>
            </a:p>
            <a:p>
              <a:r>
                <a:rPr kumimoji="1" lang="en-US" altLang="ja-JP" sz="7200" b="1" dirty="0">
                  <a:solidFill>
                    <a:srgbClr val="FF0000"/>
                  </a:solidFill>
                </a:rPr>
                <a:t> “72”</a:t>
              </a:r>
              <a:r>
                <a:rPr kumimoji="1" lang="ja-JP" altLang="en-US" sz="7200" b="1" dirty="0">
                  <a:solidFill>
                    <a:srgbClr val="FF0000"/>
                  </a:solidFill>
                </a:rPr>
                <a:t>を目安にしてください。</a:t>
              </a:r>
            </a:p>
          </p:txBody>
        </p: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6B134CD8-22E4-4B8F-9FB9-A7B7DE2A4C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9174083" y="-1211887"/>
              <a:ext cx="0" cy="1855439"/>
            </a:xfrm>
            <a:prstGeom prst="straightConnector1">
              <a:avLst/>
            </a:prstGeom>
            <a:ln w="152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8F3869D-EDB4-4F5E-8966-D67CF623B900}"/>
              </a:ext>
            </a:extLst>
          </p:cNvPr>
          <p:cNvSpPr txBox="1"/>
          <p:nvPr/>
        </p:nvSpPr>
        <p:spPr>
          <a:xfrm>
            <a:off x="973074" y="23884971"/>
            <a:ext cx="30777977" cy="5509200"/>
          </a:xfrm>
          <a:prstGeom prst="rect">
            <a:avLst/>
          </a:prstGeom>
          <a:ln w="152400">
            <a:solidFill>
              <a:srgbClr val="FF0000"/>
            </a:solidFill>
          </a:ln>
          <a:effectLst>
            <a:glow rad="8382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8800" b="1" dirty="0">
                <a:solidFill>
                  <a:srgbClr val="FF0000"/>
                </a:solidFill>
              </a:rPr>
              <a:t>  注５：</a:t>
            </a:r>
            <a:endParaRPr kumimoji="1" lang="en-US" altLang="ja-JP" sz="8800" b="1" dirty="0">
              <a:solidFill>
                <a:srgbClr val="FF0000"/>
              </a:solidFill>
            </a:endParaRPr>
          </a:p>
          <a:p>
            <a:r>
              <a:rPr kumimoji="1" lang="ja-JP" altLang="en-US" sz="8800" b="1" dirty="0">
                <a:solidFill>
                  <a:srgbClr val="FF0000"/>
                </a:solidFill>
              </a:rPr>
              <a:t> 提出用の</a:t>
            </a:r>
            <a:r>
              <a:rPr kumimoji="1" lang="en-US" altLang="ja-JP" sz="8800" b="1" dirty="0">
                <a:solidFill>
                  <a:srgbClr val="FF0000"/>
                </a:solidFill>
              </a:rPr>
              <a:t>jpeg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ファイルは、サイズを</a:t>
            </a:r>
            <a:r>
              <a:rPr kumimoji="1" lang="en-US" altLang="ja-JP" sz="8800" b="1" dirty="0">
                <a:solidFill>
                  <a:srgbClr val="FF0000"/>
                </a:solidFill>
              </a:rPr>
              <a:t>A0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から変更しないまま、</a:t>
            </a:r>
          </a:p>
          <a:p>
            <a:r>
              <a:rPr kumimoji="1" lang="en-US" altLang="ja-JP" sz="8800" b="1" dirty="0">
                <a:solidFill>
                  <a:srgbClr val="FF0000"/>
                </a:solidFill>
              </a:rPr>
              <a:t> 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「別名で保存」→</a:t>
            </a:r>
            <a:r>
              <a:rPr kumimoji="1" lang="en-US" altLang="ja-JP" sz="8800" b="1" dirty="0">
                <a:solidFill>
                  <a:srgbClr val="FF0000"/>
                </a:solidFill>
              </a:rPr>
              <a:t>jpeg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ファイルとして保存してください。</a:t>
            </a:r>
            <a:endParaRPr kumimoji="1" lang="en-US" altLang="ja-JP" sz="8800" b="1" dirty="0">
              <a:solidFill>
                <a:srgbClr val="FF0000"/>
              </a:solidFill>
            </a:endParaRPr>
          </a:p>
          <a:p>
            <a:r>
              <a:rPr kumimoji="1" lang="ja-JP" altLang="en-US" sz="8800" b="1" dirty="0">
                <a:solidFill>
                  <a:srgbClr val="FF0000"/>
                </a:solidFill>
              </a:rPr>
              <a:t>ファイル名は「</a:t>
            </a:r>
            <a:r>
              <a:rPr kumimoji="1" lang="en-US" altLang="ja-JP" sz="8800" b="1" dirty="0">
                <a:solidFill>
                  <a:srgbClr val="FF0000"/>
                </a:solidFill>
              </a:rPr>
              <a:t>P-○○_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発表者名</a:t>
            </a:r>
            <a:r>
              <a:rPr kumimoji="1" lang="en-US" altLang="ja-JP" sz="8800" b="1" dirty="0">
                <a:solidFill>
                  <a:srgbClr val="FF0000"/>
                </a:solidFill>
              </a:rPr>
              <a:t>.jpg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」としてください。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CA8279C-841C-4048-8CDC-E1C5686A6E6C}"/>
              </a:ext>
            </a:extLst>
          </p:cNvPr>
          <p:cNvSpPr txBox="1"/>
          <p:nvPr/>
        </p:nvSpPr>
        <p:spPr>
          <a:xfrm>
            <a:off x="973074" y="16457535"/>
            <a:ext cx="32674329" cy="2308324"/>
          </a:xfrm>
          <a:prstGeom prst="rect">
            <a:avLst/>
          </a:prstGeom>
          <a:solidFill>
            <a:schemeClr val="lt1">
              <a:alpha val="92000"/>
            </a:schemeClr>
          </a:solidFill>
          <a:ln w="152400">
            <a:solidFill>
              <a:srgbClr val="FF0000"/>
            </a:solidFill>
          </a:ln>
          <a:effectLst>
            <a:glow rad="8382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7200" b="1" dirty="0">
                <a:solidFill>
                  <a:srgbClr val="FF0000"/>
                </a:solidFill>
              </a:rPr>
              <a:t>  注３：</a:t>
            </a:r>
            <a:endParaRPr kumimoji="1" lang="en-US" altLang="ja-JP" sz="7200" b="1" dirty="0">
              <a:solidFill>
                <a:srgbClr val="FF0000"/>
              </a:solidFill>
            </a:endParaRPr>
          </a:p>
          <a:p>
            <a:r>
              <a:rPr kumimoji="1" lang="ja-JP" altLang="en-US" sz="7200" b="1" dirty="0">
                <a:solidFill>
                  <a:srgbClr val="FF0000"/>
                </a:solidFill>
              </a:rPr>
              <a:t> 目安として、ポスターに使う文字のサイズは“</a:t>
            </a:r>
            <a:r>
              <a:rPr kumimoji="1" lang="en-US" altLang="ja-JP" sz="7200" b="1" dirty="0">
                <a:solidFill>
                  <a:srgbClr val="FF0000"/>
                </a:solidFill>
              </a:rPr>
              <a:t>36</a:t>
            </a:r>
            <a:r>
              <a:rPr kumimoji="1" lang="ja-JP" altLang="en-US" sz="7200" b="1" dirty="0">
                <a:solidFill>
                  <a:srgbClr val="FF0000"/>
                </a:solidFill>
              </a:rPr>
              <a:t>”よりは大きくしてください。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4FDD71-3AD1-47C9-9950-E5E6B8E4845E}"/>
              </a:ext>
            </a:extLst>
          </p:cNvPr>
          <p:cNvSpPr txBox="1"/>
          <p:nvPr/>
        </p:nvSpPr>
        <p:spPr>
          <a:xfrm>
            <a:off x="973073" y="19798051"/>
            <a:ext cx="39162555" cy="2308324"/>
          </a:xfrm>
          <a:prstGeom prst="rect">
            <a:avLst/>
          </a:prstGeom>
          <a:solidFill>
            <a:schemeClr val="lt1">
              <a:alpha val="92000"/>
            </a:schemeClr>
          </a:solidFill>
          <a:ln w="152400">
            <a:solidFill>
              <a:srgbClr val="FF0000"/>
            </a:solidFill>
          </a:ln>
          <a:effectLst>
            <a:glow rad="8382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solidFill>
                  <a:srgbClr val="FF0000"/>
                </a:solidFill>
              </a:rPr>
              <a:t>  注４：</a:t>
            </a:r>
            <a:endParaRPr kumimoji="1" lang="en-US" altLang="ja-JP" sz="7200" b="1" dirty="0">
              <a:solidFill>
                <a:srgbClr val="FF0000"/>
              </a:solidFill>
            </a:endParaRPr>
          </a:p>
          <a:p>
            <a:r>
              <a:rPr kumimoji="1" lang="ja-JP" altLang="en-US" sz="72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7200" b="1" dirty="0" err="1">
                <a:solidFill>
                  <a:srgbClr val="FF0000"/>
                </a:solidFill>
              </a:rPr>
              <a:t>SpaticalChat</a:t>
            </a:r>
            <a:r>
              <a:rPr kumimoji="1" lang="ja-JP" altLang="en-US" sz="7200" b="1" dirty="0">
                <a:solidFill>
                  <a:srgbClr val="FF0000"/>
                </a:solidFill>
              </a:rPr>
              <a:t>ではポインタ機能は使えませんので，図表には番号やタイトルをつけてください。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4781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204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一希</dc:creator>
  <cp:lastModifiedBy>Yamazaki Yasuomi</cp:lastModifiedBy>
  <cp:revision>10</cp:revision>
  <dcterms:created xsi:type="dcterms:W3CDTF">2021-04-20T12:01:24Z</dcterms:created>
  <dcterms:modified xsi:type="dcterms:W3CDTF">2022-05-26T10:30:31Z</dcterms:modified>
</cp:coreProperties>
</file>