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42840275" cy="3024028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8065" autoAdjust="0"/>
    <p:restoredTop sz="94660"/>
  </p:normalViewPr>
  <p:slideViewPr>
    <p:cSldViewPr snapToGrid="0">
      <p:cViewPr varScale="1">
        <p:scale>
          <a:sx n="26" d="100"/>
          <a:sy n="26" d="100"/>
        </p:scale>
        <p:origin x="1974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Yamazaki Yasuomi" userId="be03881c4c106f8b" providerId="LiveId" clId="{241B92A4-39A9-473B-99EC-AF28F280BA1F}"/>
    <pc:docChg chg="undo custSel modSld">
      <pc:chgData name="Yamazaki Yasuomi" userId="be03881c4c106f8b" providerId="LiveId" clId="{241B92A4-39A9-473B-99EC-AF28F280BA1F}" dt="2022-05-26T10:30:24.819" v="60" actId="20577"/>
      <pc:docMkLst>
        <pc:docMk/>
      </pc:docMkLst>
      <pc:sldChg chg="modSp mod">
        <pc:chgData name="Yamazaki Yasuomi" userId="be03881c4c106f8b" providerId="LiveId" clId="{241B92A4-39A9-473B-99EC-AF28F280BA1F}" dt="2022-05-26T10:30:24.819" v="60" actId="20577"/>
        <pc:sldMkLst>
          <pc:docMk/>
          <pc:sldMk cId="147815737" sldId="257"/>
        </pc:sldMkLst>
        <pc:spChg chg="mod">
          <ac:chgData name="Yamazaki Yasuomi" userId="be03881c4c106f8b" providerId="LiveId" clId="{241B92A4-39A9-473B-99EC-AF28F280BA1F}" dt="2022-05-26T09:51:39.257" v="52" actId="14100"/>
          <ac:spMkLst>
            <pc:docMk/>
            <pc:sldMk cId="147815737" sldId="257"/>
            <ac:spMk id="5" creationId="{1415141D-062D-424C-91C7-CD655EAED5D5}"/>
          </ac:spMkLst>
        </pc:spChg>
        <pc:spChg chg="mod">
          <ac:chgData name="Yamazaki Yasuomi" userId="be03881c4c106f8b" providerId="LiveId" clId="{241B92A4-39A9-473B-99EC-AF28F280BA1F}" dt="2022-05-26T09:51:24.473" v="39" actId="1038"/>
          <ac:spMkLst>
            <pc:docMk/>
            <pc:sldMk cId="147815737" sldId="257"/>
            <ac:spMk id="7" creationId="{3B16FAEA-0CB5-4BE9-A2A0-F49905887148}"/>
          </ac:spMkLst>
        </pc:spChg>
        <pc:spChg chg="mod">
          <ac:chgData name="Yamazaki Yasuomi" userId="be03881c4c106f8b" providerId="LiveId" clId="{241B92A4-39A9-473B-99EC-AF28F280BA1F}" dt="2022-05-26T09:52:05.181" v="57" actId="20577"/>
          <ac:spMkLst>
            <pc:docMk/>
            <pc:sldMk cId="147815737" sldId="257"/>
            <ac:spMk id="11" creationId="{D726A7E0-5212-445E-AB7D-23BBBBCFCBE0}"/>
          </ac:spMkLst>
        </pc:spChg>
        <pc:spChg chg="mod">
          <ac:chgData name="Yamazaki Yasuomi" userId="be03881c4c106f8b" providerId="LiveId" clId="{241B92A4-39A9-473B-99EC-AF28F280BA1F}" dt="2022-05-26T10:30:24.819" v="60" actId="20577"/>
          <ac:spMkLst>
            <pc:docMk/>
            <pc:sldMk cId="147815737" sldId="257"/>
            <ac:spMk id="16" creationId="{C04FDD71-3AD1-47C9-9950-E5E6B8E4845E}"/>
          </ac:spMkLst>
        </pc:spChg>
        <pc:spChg chg="mod">
          <ac:chgData name="Yamazaki Yasuomi" userId="be03881c4c106f8b" providerId="LiveId" clId="{241B92A4-39A9-473B-99EC-AF28F280BA1F}" dt="2022-05-26T09:51:31.005" v="51" actId="20577"/>
          <ac:spMkLst>
            <pc:docMk/>
            <pc:sldMk cId="147815737" sldId="257"/>
            <ac:spMk id="22" creationId="{2047001C-6B38-40AB-B434-6A7574A28246}"/>
          </ac:spMkLst>
        </pc:spChg>
        <pc:spChg chg="mod">
          <ac:chgData name="Yamazaki Yasuomi" userId="be03881c4c106f8b" providerId="LiveId" clId="{241B92A4-39A9-473B-99EC-AF28F280BA1F}" dt="2022-05-26T09:50:53.432" v="21" actId="20577"/>
          <ac:spMkLst>
            <pc:docMk/>
            <pc:sldMk cId="147815737" sldId="257"/>
            <ac:spMk id="33" creationId="{48F3869D-EDB4-4F5E-8966-D67CF623B9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13021" y="4949049"/>
            <a:ext cx="36414234" cy="10528100"/>
          </a:xfrm>
        </p:spPr>
        <p:txBody>
          <a:bodyPr anchor="b"/>
          <a:lstStyle>
            <a:lvl1pPr algn="ctr">
              <a:defRPr sz="26457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55035" y="15883154"/>
            <a:ext cx="32130206" cy="7301067"/>
          </a:xfrm>
        </p:spPr>
        <p:txBody>
          <a:bodyPr/>
          <a:lstStyle>
            <a:lvl1pPr marL="0" indent="0" algn="ctr">
              <a:buNone/>
              <a:defRPr sz="10583"/>
            </a:lvl1pPr>
            <a:lvl2pPr marL="2016023" indent="0" algn="ctr">
              <a:buNone/>
              <a:defRPr sz="8819"/>
            </a:lvl2pPr>
            <a:lvl3pPr marL="4032047" indent="0" algn="ctr">
              <a:buNone/>
              <a:defRPr sz="7937"/>
            </a:lvl3pPr>
            <a:lvl4pPr marL="6048070" indent="0" algn="ctr">
              <a:buNone/>
              <a:defRPr sz="7055"/>
            </a:lvl4pPr>
            <a:lvl5pPr marL="8064094" indent="0" algn="ctr">
              <a:buNone/>
              <a:defRPr sz="7055"/>
            </a:lvl5pPr>
            <a:lvl6pPr marL="10080117" indent="0" algn="ctr">
              <a:buNone/>
              <a:defRPr sz="7055"/>
            </a:lvl6pPr>
            <a:lvl7pPr marL="12096140" indent="0" algn="ctr">
              <a:buNone/>
              <a:defRPr sz="7055"/>
            </a:lvl7pPr>
            <a:lvl8pPr marL="14112164" indent="0" algn="ctr">
              <a:buNone/>
              <a:defRPr sz="7055"/>
            </a:lvl8pPr>
            <a:lvl9pPr marL="16128187" indent="0" algn="ctr">
              <a:buNone/>
              <a:defRPr sz="7055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E5C62-21A9-4C63-966E-D394FAA4DE21}" type="datetimeFigureOut">
              <a:rPr kumimoji="1" lang="ja-JP" altLang="en-US" smtClean="0"/>
              <a:t>2022/5/26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AE5BB-C6E3-400F-9497-E175AED2DC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92918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E5C62-21A9-4C63-966E-D394FAA4DE21}" type="datetimeFigureOut">
              <a:rPr kumimoji="1" lang="ja-JP" altLang="en-US" smtClean="0"/>
              <a:t>2022/5/26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AE5BB-C6E3-400F-9497-E175AED2DC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998353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0657574" y="1610015"/>
            <a:ext cx="9237434" cy="25627246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45271" y="1610015"/>
            <a:ext cx="27176799" cy="25627246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E5C62-21A9-4C63-966E-D394FAA4DE21}" type="datetimeFigureOut">
              <a:rPr kumimoji="1" lang="ja-JP" altLang="en-US" smtClean="0"/>
              <a:t>2022/5/26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AE5BB-C6E3-400F-9497-E175AED2DC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06735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E5C62-21A9-4C63-966E-D394FAA4DE21}" type="datetimeFigureOut">
              <a:rPr kumimoji="1" lang="ja-JP" altLang="en-US" smtClean="0"/>
              <a:t>2022/5/26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AE5BB-C6E3-400F-9497-E175AED2DC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405269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22959" y="7539080"/>
            <a:ext cx="36949737" cy="12579118"/>
          </a:xfrm>
        </p:spPr>
        <p:txBody>
          <a:bodyPr anchor="b"/>
          <a:lstStyle>
            <a:lvl1pPr>
              <a:defRPr sz="26457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22959" y="20237201"/>
            <a:ext cx="36949737" cy="6615061"/>
          </a:xfrm>
        </p:spPr>
        <p:txBody>
          <a:bodyPr/>
          <a:lstStyle>
            <a:lvl1pPr marL="0" indent="0">
              <a:buNone/>
              <a:defRPr sz="10583">
                <a:solidFill>
                  <a:schemeClr val="tx1"/>
                </a:solidFill>
              </a:defRPr>
            </a:lvl1pPr>
            <a:lvl2pPr marL="2016023" indent="0">
              <a:buNone/>
              <a:defRPr sz="8819">
                <a:solidFill>
                  <a:schemeClr val="tx1">
                    <a:tint val="75000"/>
                  </a:schemeClr>
                </a:solidFill>
              </a:defRPr>
            </a:lvl2pPr>
            <a:lvl3pPr marL="4032047" indent="0">
              <a:buNone/>
              <a:defRPr sz="7937">
                <a:solidFill>
                  <a:schemeClr val="tx1">
                    <a:tint val="75000"/>
                  </a:schemeClr>
                </a:solidFill>
              </a:defRPr>
            </a:lvl3pPr>
            <a:lvl4pPr marL="6048070" indent="0">
              <a:buNone/>
              <a:defRPr sz="7055">
                <a:solidFill>
                  <a:schemeClr val="tx1">
                    <a:tint val="75000"/>
                  </a:schemeClr>
                </a:solidFill>
              </a:defRPr>
            </a:lvl4pPr>
            <a:lvl5pPr marL="8064094" indent="0">
              <a:buNone/>
              <a:defRPr sz="7055">
                <a:solidFill>
                  <a:schemeClr val="tx1">
                    <a:tint val="75000"/>
                  </a:schemeClr>
                </a:solidFill>
              </a:defRPr>
            </a:lvl5pPr>
            <a:lvl6pPr marL="10080117" indent="0">
              <a:buNone/>
              <a:defRPr sz="7055">
                <a:solidFill>
                  <a:schemeClr val="tx1">
                    <a:tint val="75000"/>
                  </a:schemeClr>
                </a:solidFill>
              </a:defRPr>
            </a:lvl6pPr>
            <a:lvl7pPr marL="12096140" indent="0">
              <a:buNone/>
              <a:defRPr sz="7055">
                <a:solidFill>
                  <a:schemeClr val="tx1">
                    <a:tint val="75000"/>
                  </a:schemeClr>
                </a:solidFill>
              </a:defRPr>
            </a:lvl7pPr>
            <a:lvl8pPr marL="14112164" indent="0">
              <a:buNone/>
              <a:defRPr sz="7055">
                <a:solidFill>
                  <a:schemeClr val="tx1">
                    <a:tint val="75000"/>
                  </a:schemeClr>
                </a:solidFill>
              </a:defRPr>
            </a:lvl8pPr>
            <a:lvl9pPr marL="16128187" indent="0">
              <a:buNone/>
              <a:defRPr sz="705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E5C62-21A9-4C63-966E-D394FAA4DE21}" type="datetimeFigureOut">
              <a:rPr kumimoji="1" lang="ja-JP" altLang="en-US" smtClean="0"/>
              <a:t>2022/5/26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AE5BB-C6E3-400F-9497-E175AED2DC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484855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945269" y="8050077"/>
            <a:ext cx="18207117" cy="1918718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687889" y="8050077"/>
            <a:ext cx="18207117" cy="1918718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E5C62-21A9-4C63-966E-D394FAA4DE21}" type="datetimeFigureOut">
              <a:rPr kumimoji="1" lang="ja-JP" altLang="en-US" smtClean="0"/>
              <a:t>2022/5/26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AE5BB-C6E3-400F-9497-E175AED2DC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93571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50849" y="1610022"/>
            <a:ext cx="36949737" cy="5845058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50853" y="7413073"/>
            <a:ext cx="18123442" cy="3633032"/>
          </a:xfrm>
        </p:spPr>
        <p:txBody>
          <a:bodyPr anchor="b"/>
          <a:lstStyle>
            <a:lvl1pPr marL="0" indent="0">
              <a:buNone/>
              <a:defRPr sz="10583" b="1"/>
            </a:lvl1pPr>
            <a:lvl2pPr marL="2016023" indent="0">
              <a:buNone/>
              <a:defRPr sz="8819" b="1"/>
            </a:lvl2pPr>
            <a:lvl3pPr marL="4032047" indent="0">
              <a:buNone/>
              <a:defRPr sz="7937" b="1"/>
            </a:lvl3pPr>
            <a:lvl4pPr marL="6048070" indent="0">
              <a:buNone/>
              <a:defRPr sz="7055" b="1"/>
            </a:lvl4pPr>
            <a:lvl5pPr marL="8064094" indent="0">
              <a:buNone/>
              <a:defRPr sz="7055" b="1"/>
            </a:lvl5pPr>
            <a:lvl6pPr marL="10080117" indent="0">
              <a:buNone/>
              <a:defRPr sz="7055" b="1"/>
            </a:lvl6pPr>
            <a:lvl7pPr marL="12096140" indent="0">
              <a:buNone/>
              <a:defRPr sz="7055" b="1"/>
            </a:lvl7pPr>
            <a:lvl8pPr marL="14112164" indent="0">
              <a:buNone/>
              <a:defRPr sz="7055" b="1"/>
            </a:lvl8pPr>
            <a:lvl9pPr marL="16128187" indent="0">
              <a:buNone/>
              <a:defRPr sz="7055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950853" y="11046105"/>
            <a:ext cx="18123442" cy="1624715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1687891" y="7413073"/>
            <a:ext cx="18212697" cy="3633032"/>
          </a:xfrm>
        </p:spPr>
        <p:txBody>
          <a:bodyPr anchor="b"/>
          <a:lstStyle>
            <a:lvl1pPr marL="0" indent="0">
              <a:buNone/>
              <a:defRPr sz="10583" b="1"/>
            </a:lvl1pPr>
            <a:lvl2pPr marL="2016023" indent="0">
              <a:buNone/>
              <a:defRPr sz="8819" b="1"/>
            </a:lvl2pPr>
            <a:lvl3pPr marL="4032047" indent="0">
              <a:buNone/>
              <a:defRPr sz="7937" b="1"/>
            </a:lvl3pPr>
            <a:lvl4pPr marL="6048070" indent="0">
              <a:buNone/>
              <a:defRPr sz="7055" b="1"/>
            </a:lvl4pPr>
            <a:lvl5pPr marL="8064094" indent="0">
              <a:buNone/>
              <a:defRPr sz="7055" b="1"/>
            </a:lvl5pPr>
            <a:lvl6pPr marL="10080117" indent="0">
              <a:buNone/>
              <a:defRPr sz="7055" b="1"/>
            </a:lvl6pPr>
            <a:lvl7pPr marL="12096140" indent="0">
              <a:buNone/>
              <a:defRPr sz="7055" b="1"/>
            </a:lvl7pPr>
            <a:lvl8pPr marL="14112164" indent="0">
              <a:buNone/>
              <a:defRPr sz="7055" b="1"/>
            </a:lvl8pPr>
            <a:lvl9pPr marL="16128187" indent="0">
              <a:buNone/>
              <a:defRPr sz="7055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1687891" y="11046105"/>
            <a:ext cx="18212697" cy="1624715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E5C62-21A9-4C63-966E-D394FAA4DE21}" type="datetimeFigureOut">
              <a:rPr kumimoji="1" lang="ja-JP" altLang="en-US" smtClean="0"/>
              <a:t>2022/5/26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AE5BB-C6E3-400F-9497-E175AED2DC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38780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E5C62-21A9-4C63-966E-D394FAA4DE21}" type="datetimeFigureOut">
              <a:rPr kumimoji="1" lang="ja-JP" altLang="en-US" smtClean="0"/>
              <a:t>2022/5/26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AE5BB-C6E3-400F-9497-E175AED2DC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856990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E5C62-21A9-4C63-966E-D394FAA4DE21}" type="datetimeFigureOut">
              <a:rPr kumimoji="1" lang="ja-JP" altLang="en-US" smtClean="0"/>
              <a:t>2022/5/26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AE5BB-C6E3-400F-9497-E175AED2DC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783943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50849" y="2016019"/>
            <a:ext cx="13817104" cy="7056067"/>
          </a:xfrm>
        </p:spPr>
        <p:txBody>
          <a:bodyPr anchor="b"/>
          <a:lstStyle>
            <a:lvl1pPr>
              <a:defRPr sz="1411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12697" y="4354048"/>
            <a:ext cx="21687889" cy="21490205"/>
          </a:xfrm>
        </p:spPr>
        <p:txBody>
          <a:bodyPr/>
          <a:lstStyle>
            <a:lvl1pPr>
              <a:defRPr sz="14110"/>
            </a:lvl1pPr>
            <a:lvl2pPr>
              <a:defRPr sz="12347"/>
            </a:lvl2pPr>
            <a:lvl3pPr>
              <a:defRPr sz="10583"/>
            </a:lvl3pPr>
            <a:lvl4pPr>
              <a:defRPr sz="8819"/>
            </a:lvl4pPr>
            <a:lvl5pPr>
              <a:defRPr sz="8819"/>
            </a:lvl5pPr>
            <a:lvl6pPr>
              <a:defRPr sz="8819"/>
            </a:lvl6pPr>
            <a:lvl7pPr>
              <a:defRPr sz="8819"/>
            </a:lvl7pPr>
            <a:lvl8pPr>
              <a:defRPr sz="8819"/>
            </a:lvl8pPr>
            <a:lvl9pPr>
              <a:defRPr sz="8819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950849" y="9072087"/>
            <a:ext cx="13817104" cy="16807162"/>
          </a:xfrm>
        </p:spPr>
        <p:txBody>
          <a:bodyPr/>
          <a:lstStyle>
            <a:lvl1pPr marL="0" indent="0">
              <a:buNone/>
              <a:defRPr sz="7055"/>
            </a:lvl1pPr>
            <a:lvl2pPr marL="2016023" indent="0">
              <a:buNone/>
              <a:defRPr sz="6173"/>
            </a:lvl2pPr>
            <a:lvl3pPr marL="4032047" indent="0">
              <a:buNone/>
              <a:defRPr sz="5291"/>
            </a:lvl3pPr>
            <a:lvl4pPr marL="6048070" indent="0">
              <a:buNone/>
              <a:defRPr sz="4410"/>
            </a:lvl4pPr>
            <a:lvl5pPr marL="8064094" indent="0">
              <a:buNone/>
              <a:defRPr sz="4410"/>
            </a:lvl5pPr>
            <a:lvl6pPr marL="10080117" indent="0">
              <a:buNone/>
              <a:defRPr sz="4410"/>
            </a:lvl6pPr>
            <a:lvl7pPr marL="12096140" indent="0">
              <a:buNone/>
              <a:defRPr sz="4410"/>
            </a:lvl7pPr>
            <a:lvl8pPr marL="14112164" indent="0">
              <a:buNone/>
              <a:defRPr sz="4410"/>
            </a:lvl8pPr>
            <a:lvl9pPr marL="16128187" indent="0">
              <a:buNone/>
              <a:defRPr sz="441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E5C62-21A9-4C63-966E-D394FAA4DE21}" type="datetimeFigureOut">
              <a:rPr kumimoji="1" lang="ja-JP" altLang="en-US" smtClean="0"/>
              <a:t>2022/5/26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AE5BB-C6E3-400F-9497-E175AED2DC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013256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50849" y="2016019"/>
            <a:ext cx="13817104" cy="7056067"/>
          </a:xfrm>
        </p:spPr>
        <p:txBody>
          <a:bodyPr anchor="b"/>
          <a:lstStyle>
            <a:lvl1pPr>
              <a:defRPr sz="1411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8212697" y="4354048"/>
            <a:ext cx="21687889" cy="21490205"/>
          </a:xfrm>
        </p:spPr>
        <p:txBody>
          <a:bodyPr anchor="t"/>
          <a:lstStyle>
            <a:lvl1pPr marL="0" indent="0">
              <a:buNone/>
              <a:defRPr sz="14110"/>
            </a:lvl1pPr>
            <a:lvl2pPr marL="2016023" indent="0">
              <a:buNone/>
              <a:defRPr sz="12347"/>
            </a:lvl2pPr>
            <a:lvl3pPr marL="4032047" indent="0">
              <a:buNone/>
              <a:defRPr sz="10583"/>
            </a:lvl3pPr>
            <a:lvl4pPr marL="6048070" indent="0">
              <a:buNone/>
              <a:defRPr sz="8819"/>
            </a:lvl4pPr>
            <a:lvl5pPr marL="8064094" indent="0">
              <a:buNone/>
              <a:defRPr sz="8819"/>
            </a:lvl5pPr>
            <a:lvl6pPr marL="10080117" indent="0">
              <a:buNone/>
              <a:defRPr sz="8819"/>
            </a:lvl6pPr>
            <a:lvl7pPr marL="12096140" indent="0">
              <a:buNone/>
              <a:defRPr sz="8819"/>
            </a:lvl7pPr>
            <a:lvl8pPr marL="14112164" indent="0">
              <a:buNone/>
              <a:defRPr sz="8819"/>
            </a:lvl8pPr>
            <a:lvl9pPr marL="16128187" indent="0">
              <a:buNone/>
              <a:defRPr sz="8819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950849" y="9072087"/>
            <a:ext cx="13817104" cy="16807162"/>
          </a:xfrm>
        </p:spPr>
        <p:txBody>
          <a:bodyPr/>
          <a:lstStyle>
            <a:lvl1pPr marL="0" indent="0">
              <a:buNone/>
              <a:defRPr sz="7055"/>
            </a:lvl1pPr>
            <a:lvl2pPr marL="2016023" indent="0">
              <a:buNone/>
              <a:defRPr sz="6173"/>
            </a:lvl2pPr>
            <a:lvl3pPr marL="4032047" indent="0">
              <a:buNone/>
              <a:defRPr sz="5291"/>
            </a:lvl3pPr>
            <a:lvl4pPr marL="6048070" indent="0">
              <a:buNone/>
              <a:defRPr sz="4410"/>
            </a:lvl4pPr>
            <a:lvl5pPr marL="8064094" indent="0">
              <a:buNone/>
              <a:defRPr sz="4410"/>
            </a:lvl5pPr>
            <a:lvl6pPr marL="10080117" indent="0">
              <a:buNone/>
              <a:defRPr sz="4410"/>
            </a:lvl6pPr>
            <a:lvl7pPr marL="12096140" indent="0">
              <a:buNone/>
              <a:defRPr sz="4410"/>
            </a:lvl7pPr>
            <a:lvl8pPr marL="14112164" indent="0">
              <a:buNone/>
              <a:defRPr sz="4410"/>
            </a:lvl8pPr>
            <a:lvl9pPr marL="16128187" indent="0">
              <a:buNone/>
              <a:defRPr sz="441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E5C62-21A9-4C63-966E-D394FAA4DE21}" type="datetimeFigureOut">
              <a:rPr kumimoji="1" lang="ja-JP" altLang="en-US" smtClean="0"/>
              <a:t>2022/5/26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AE5BB-C6E3-400F-9497-E175AED2DC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079975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945269" y="1610022"/>
            <a:ext cx="36949737" cy="584505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45269" y="8050077"/>
            <a:ext cx="36949737" cy="191871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945269" y="28028274"/>
            <a:ext cx="9639062" cy="161001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529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9E5C62-21A9-4C63-966E-D394FAA4DE21}" type="datetimeFigureOut">
              <a:rPr kumimoji="1" lang="ja-JP" altLang="en-US" smtClean="0"/>
              <a:t>2022/5/26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190841" y="28028274"/>
            <a:ext cx="14458593" cy="161001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529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0255944" y="28028274"/>
            <a:ext cx="9639062" cy="161001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529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9AE5BB-C6E3-400F-9497-E175AED2DC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923880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4032047" rtl="0" eaLnBrk="1" latinLnBrk="0" hangingPunct="1">
        <a:lnSpc>
          <a:spcPct val="90000"/>
        </a:lnSpc>
        <a:spcBef>
          <a:spcPct val="0"/>
        </a:spcBef>
        <a:buNone/>
        <a:defRPr kumimoji="1" sz="1940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008012" indent="-1008012" algn="l" defTabSz="4032047" rtl="0" eaLnBrk="1" latinLnBrk="0" hangingPunct="1">
        <a:lnSpc>
          <a:spcPct val="90000"/>
        </a:lnSpc>
        <a:spcBef>
          <a:spcPts val="4410"/>
        </a:spcBef>
        <a:buFont typeface="Arial" panose="020B0604020202020204" pitchFamily="34" charset="0"/>
        <a:buChar char="•"/>
        <a:defRPr kumimoji="1" sz="12347" kern="1200">
          <a:solidFill>
            <a:schemeClr val="tx1"/>
          </a:solidFill>
          <a:latin typeface="+mn-lt"/>
          <a:ea typeface="+mn-ea"/>
          <a:cs typeface="+mn-cs"/>
        </a:defRPr>
      </a:lvl1pPr>
      <a:lvl2pPr marL="3024035" indent="-1008012" algn="l" defTabSz="4032047" rtl="0" eaLnBrk="1" latinLnBrk="0" hangingPunct="1">
        <a:lnSpc>
          <a:spcPct val="90000"/>
        </a:lnSpc>
        <a:spcBef>
          <a:spcPts val="2205"/>
        </a:spcBef>
        <a:buFont typeface="Arial" panose="020B0604020202020204" pitchFamily="34" charset="0"/>
        <a:buChar char="•"/>
        <a:defRPr kumimoji="1" sz="10583" kern="1200">
          <a:solidFill>
            <a:schemeClr val="tx1"/>
          </a:solidFill>
          <a:latin typeface="+mn-lt"/>
          <a:ea typeface="+mn-ea"/>
          <a:cs typeface="+mn-cs"/>
        </a:defRPr>
      </a:lvl2pPr>
      <a:lvl3pPr marL="5040059" indent="-1008012" algn="l" defTabSz="4032047" rtl="0" eaLnBrk="1" latinLnBrk="0" hangingPunct="1">
        <a:lnSpc>
          <a:spcPct val="90000"/>
        </a:lnSpc>
        <a:spcBef>
          <a:spcPts val="2205"/>
        </a:spcBef>
        <a:buFont typeface="Arial" panose="020B0604020202020204" pitchFamily="34" charset="0"/>
        <a:buChar char="•"/>
        <a:defRPr kumimoji="1" sz="8819" kern="1200">
          <a:solidFill>
            <a:schemeClr val="tx1"/>
          </a:solidFill>
          <a:latin typeface="+mn-lt"/>
          <a:ea typeface="+mn-ea"/>
          <a:cs typeface="+mn-cs"/>
        </a:defRPr>
      </a:lvl3pPr>
      <a:lvl4pPr marL="7056082" indent="-1008012" algn="l" defTabSz="4032047" rtl="0" eaLnBrk="1" latinLnBrk="0" hangingPunct="1">
        <a:lnSpc>
          <a:spcPct val="90000"/>
        </a:lnSpc>
        <a:spcBef>
          <a:spcPts val="2205"/>
        </a:spcBef>
        <a:buFont typeface="Arial" panose="020B0604020202020204" pitchFamily="34" charset="0"/>
        <a:buChar char="•"/>
        <a:defRPr kumimoji="1" sz="7937" kern="1200">
          <a:solidFill>
            <a:schemeClr val="tx1"/>
          </a:solidFill>
          <a:latin typeface="+mn-lt"/>
          <a:ea typeface="+mn-ea"/>
          <a:cs typeface="+mn-cs"/>
        </a:defRPr>
      </a:lvl4pPr>
      <a:lvl5pPr marL="9072105" indent="-1008012" algn="l" defTabSz="4032047" rtl="0" eaLnBrk="1" latinLnBrk="0" hangingPunct="1">
        <a:lnSpc>
          <a:spcPct val="90000"/>
        </a:lnSpc>
        <a:spcBef>
          <a:spcPts val="2205"/>
        </a:spcBef>
        <a:buFont typeface="Arial" panose="020B0604020202020204" pitchFamily="34" charset="0"/>
        <a:buChar char="•"/>
        <a:defRPr kumimoji="1" sz="7937" kern="1200">
          <a:solidFill>
            <a:schemeClr val="tx1"/>
          </a:solidFill>
          <a:latin typeface="+mn-lt"/>
          <a:ea typeface="+mn-ea"/>
          <a:cs typeface="+mn-cs"/>
        </a:defRPr>
      </a:lvl5pPr>
      <a:lvl6pPr marL="11088129" indent="-1008012" algn="l" defTabSz="4032047" rtl="0" eaLnBrk="1" latinLnBrk="0" hangingPunct="1">
        <a:lnSpc>
          <a:spcPct val="90000"/>
        </a:lnSpc>
        <a:spcBef>
          <a:spcPts val="2205"/>
        </a:spcBef>
        <a:buFont typeface="Arial" panose="020B0604020202020204" pitchFamily="34" charset="0"/>
        <a:buChar char="•"/>
        <a:defRPr kumimoji="1" sz="7937" kern="1200">
          <a:solidFill>
            <a:schemeClr val="tx1"/>
          </a:solidFill>
          <a:latin typeface="+mn-lt"/>
          <a:ea typeface="+mn-ea"/>
          <a:cs typeface="+mn-cs"/>
        </a:defRPr>
      </a:lvl6pPr>
      <a:lvl7pPr marL="13104152" indent="-1008012" algn="l" defTabSz="4032047" rtl="0" eaLnBrk="1" latinLnBrk="0" hangingPunct="1">
        <a:lnSpc>
          <a:spcPct val="90000"/>
        </a:lnSpc>
        <a:spcBef>
          <a:spcPts val="2205"/>
        </a:spcBef>
        <a:buFont typeface="Arial" panose="020B0604020202020204" pitchFamily="34" charset="0"/>
        <a:buChar char="•"/>
        <a:defRPr kumimoji="1" sz="7937" kern="1200">
          <a:solidFill>
            <a:schemeClr val="tx1"/>
          </a:solidFill>
          <a:latin typeface="+mn-lt"/>
          <a:ea typeface="+mn-ea"/>
          <a:cs typeface="+mn-cs"/>
        </a:defRPr>
      </a:lvl7pPr>
      <a:lvl8pPr marL="15120176" indent="-1008012" algn="l" defTabSz="4032047" rtl="0" eaLnBrk="1" latinLnBrk="0" hangingPunct="1">
        <a:lnSpc>
          <a:spcPct val="90000"/>
        </a:lnSpc>
        <a:spcBef>
          <a:spcPts val="2205"/>
        </a:spcBef>
        <a:buFont typeface="Arial" panose="020B0604020202020204" pitchFamily="34" charset="0"/>
        <a:buChar char="•"/>
        <a:defRPr kumimoji="1" sz="7937" kern="1200">
          <a:solidFill>
            <a:schemeClr val="tx1"/>
          </a:solidFill>
          <a:latin typeface="+mn-lt"/>
          <a:ea typeface="+mn-ea"/>
          <a:cs typeface="+mn-cs"/>
        </a:defRPr>
      </a:lvl8pPr>
      <a:lvl9pPr marL="17136199" indent="-1008012" algn="l" defTabSz="4032047" rtl="0" eaLnBrk="1" latinLnBrk="0" hangingPunct="1">
        <a:lnSpc>
          <a:spcPct val="90000"/>
        </a:lnSpc>
        <a:spcBef>
          <a:spcPts val="2205"/>
        </a:spcBef>
        <a:buFont typeface="Arial" panose="020B0604020202020204" pitchFamily="34" charset="0"/>
        <a:buChar char="•"/>
        <a:defRPr kumimoji="1" sz="793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032047" rtl="0" eaLnBrk="1" latinLnBrk="0" hangingPunct="1">
        <a:defRPr kumimoji="1" sz="7937" kern="1200">
          <a:solidFill>
            <a:schemeClr val="tx1"/>
          </a:solidFill>
          <a:latin typeface="+mn-lt"/>
          <a:ea typeface="+mn-ea"/>
          <a:cs typeface="+mn-cs"/>
        </a:defRPr>
      </a:lvl1pPr>
      <a:lvl2pPr marL="2016023" algn="l" defTabSz="4032047" rtl="0" eaLnBrk="1" latinLnBrk="0" hangingPunct="1">
        <a:defRPr kumimoji="1" sz="7937" kern="1200">
          <a:solidFill>
            <a:schemeClr val="tx1"/>
          </a:solidFill>
          <a:latin typeface="+mn-lt"/>
          <a:ea typeface="+mn-ea"/>
          <a:cs typeface="+mn-cs"/>
        </a:defRPr>
      </a:lvl2pPr>
      <a:lvl3pPr marL="4032047" algn="l" defTabSz="4032047" rtl="0" eaLnBrk="1" latinLnBrk="0" hangingPunct="1">
        <a:defRPr kumimoji="1" sz="7937" kern="1200">
          <a:solidFill>
            <a:schemeClr val="tx1"/>
          </a:solidFill>
          <a:latin typeface="+mn-lt"/>
          <a:ea typeface="+mn-ea"/>
          <a:cs typeface="+mn-cs"/>
        </a:defRPr>
      </a:lvl3pPr>
      <a:lvl4pPr marL="6048070" algn="l" defTabSz="4032047" rtl="0" eaLnBrk="1" latinLnBrk="0" hangingPunct="1">
        <a:defRPr kumimoji="1" sz="7937" kern="1200">
          <a:solidFill>
            <a:schemeClr val="tx1"/>
          </a:solidFill>
          <a:latin typeface="+mn-lt"/>
          <a:ea typeface="+mn-ea"/>
          <a:cs typeface="+mn-cs"/>
        </a:defRPr>
      </a:lvl4pPr>
      <a:lvl5pPr marL="8064094" algn="l" defTabSz="4032047" rtl="0" eaLnBrk="1" latinLnBrk="0" hangingPunct="1">
        <a:defRPr kumimoji="1" sz="7937" kern="1200">
          <a:solidFill>
            <a:schemeClr val="tx1"/>
          </a:solidFill>
          <a:latin typeface="+mn-lt"/>
          <a:ea typeface="+mn-ea"/>
          <a:cs typeface="+mn-cs"/>
        </a:defRPr>
      </a:lvl5pPr>
      <a:lvl6pPr marL="10080117" algn="l" defTabSz="4032047" rtl="0" eaLnBrk="1" latinLnBrk="0" hangingPunct="1">
        <a:defRPr kumimoji="1" sz="7937" kern="1200">
          <a:solidFill>
            <a:schemeClr val="tx1"/>
          </a:solidFill>
          <a:latin typeface="+mn-lt"/>
          <a:ea typeface="+mn-ea"/>
          <a:cs typeface="+mn-cs"/>
        </a:defRPr>
      </a:lvl6pPr>
      <a:lvl7pPr marL="12096140" algn="l" defTabSz="4032047" rtl="0" eaLnBrk="1" latinLnBrk="0" hangingPunct="1">
        <a:defRPr kumimoji="1" sz="7937" kern="1200">
          <a:solidFill>
            <a:schemeClr val="tx1"/>
          </a:solidFill>
          <a:latin typeface="+mn-lt"/>
          <a:ea typeface="+mn-ea"/>
          <a:cs typeface="+mn-cs"/>
        </a:defRPr>
      </a:lvl7pPr>
      <a:lvl8pPr marL="14112164" algn="l" defTabSz="4032047" rtl="0" eaLnBrk="1" latinLnBrk="0" hangingPunct="1">
        <a:defRPr kumimoji="1" sz="7937" kern="1200">
          <a:solidFill>
            <a:schemeClr val="tx1"/>
          </a:solidFill>
          <a:latin typeface="+mn-lt"/>
          <a:ea typeface="+mn-ea"/>
          <a:cs typeface="+mn-cs"/>
        </a:defRPr>
      </a:lvl8pPr>
      <a:lvl9pPr marL="16128187" algn="l" defTabSz="4032047" rtl="0" eaLnBrk="1" latinLnBrk="0" hangingPunct="1">
        <a:defRPr kumimoji="1" sz="793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1415141D-062D-424C-91C7-CD655EAED5D5}"/>
              </a:ext>
            </a:extLst>
          </p:cNvPr>
          <p:cNvSpPr txBox="1"/>
          <p:nvPr/>
        </p:nvSpPr>
        <p:spPr>
          <a:xfrm>
            <a:off x="3266120" y="0"/>
            <a:ext cx="39574154" cy="41148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 anchor="ctr">
            <a:normAutofit/>
          </a:bodyPr>
          <a:lstStyle/>
          <a:p>
            <a:r>
              <a:rPr kumimoji="1" lang="ja-JP" altLang="en-US" sz="7200" dirty="0">
                <a:latin typeface="+mn-ea"/>
              </a:rPr>
              <a:t>△ △ △ △を用いた□ □ □ □ □の研究</a:t>
            </a:r>
          </a:p>
          <a:p>
            <a:r>
              <a:rPr kumimoji="1" lang="ja-JP" altLang="en-US" sz="7200" dirty="0">
                <a:latin typeface="+mn-ea"/>
              </a:rPr>
              <a:t>○○ ○○</a:t>
            </a:r>
            <a:r>
              <a:rPr kumimoji="1" lang="en-US" altLang="ja-JP" sz="7200" baseline="30000" dirty="0">
                <a:latin typeface="+mn-ea"/>
              </a:rPr>
              <a:t>1</a:t>
            </a:r>
            <a:r>
              <a:rPr kumimoji="1" lang="ja-JP" altLang="en-US" sz="7200" dirty="0">
                <a:latin typeface="+mn-ea"/>
              </a:rPr>
              <a:t>・ ○○ ○○</a:t>
            </a:r>
            <a:r>
              <a:rPr kumimoji="1" lang="en-US" altLang="ja-JP" sz="7200" baseline="30000" dirty="0">
                <a:latin typeface="+mn-ea"/>
              </a:rPr>
              <a:t>2</a:t>
            </a:r>
            <a:endParaRPr kumimoji="1" lang="en-US" altLang="ja-JP" sz="7200" dirty="0">
              <a:latin typeface="+mn-ea"/>
            </a:endParaRPr>
          </a:p>
          <a:p>
            <a:r>
              <a:rPr kumimoji="1" lang="ja-JP" altLang="en-US" sz="7200" dirty="0">
                <a:latin typeface="+mn-ea"/>
              </a:rPr>
              <a:t>（</a:t>
            </a:r>
            <a:r>
              <a:rPr kumimoji="1" lang="en-US" altLang="ja-JP" sz="7200" baseline="30000" dirty="0">
                <a:latin typeface="+mn-ea"/>
              </a:rPr>
              <a:t>1</a:t>
            </a:r>
            <a:r>
              <a:rPr kumimoji="1" lang="en-US" altLang="ja-JP" sz="7200" dirty="0">
                <a:latin typeface="+mn-ea"/>
              </a:rPr>
              <a:t>××</a:t>
            </a:r>
            <a:r>
              <a:rPr kumimoji="1" lang="ja-JP" altLang="en-US" sz="7200" dirty="0">
                <a:latin typeface="+mn-ea"/>
              </a:rPr>
              <a:t>大院工・</a:t>
            </a:r>
            <a:r>
              <a:rPr kumimoji="1" lang="en-US" altLang="ja-JP" sz="7200" baseline="30000" dirty="0">
                <a:latin typeface="+mn-ea"/>
              </a:rPr>
              <a:t> 2</a:t>
            </a:r>
            <a:r>
              <a:rPr kumimoji="1" lang="en-US" altLang="ja-JP" sz="7200" dirty="0">
                <a:latin typeface="+mn-ea"/>
              </a:rPr>
              <a:t>××</a:t>
            </a:r>
            <a:r>
              <a:rPr kumimoji="1" lang="ja-JP" altLang="en-US" sz="7200" dirty="0">
                <a:latin typeface="+mn-ea"/>
              </a:rPr>
              <a:t>大院理）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3B16FAEA-0CB5-4BE9-A2A0-F49905887148}"/>
              </a:ext>
            </a:extLst>
          </p:cNvPr>
          <p:cNvSpPr txBox="1"/>
          <p:nvPr/>
        </p:nvSpPr>
        <p:spPr>
          <a:xfrm>
            <a:off x="279400" y="1"/>
            <a:ext cx="2781300" cy="1787674"/>
          </a:xfrm>
          <a:prstGeom prst="rect">
            <a:avLst/>
          </a:prstGeom>
          <a:noFill/>
        </p:spPr>
        <p:txBody>
          <a:bodyPr wrap="none" rtlCol="0" anchor="ctr">
            <a:normAutofit/>
          </a:bodyPr>
          <a:lstStyle/>
          <a:p>
            <a:pPr algn="ctr"/>
            <a:r>
              <a:rPr kumimoji="1" lang="en-US" altLang="ja-JP" sz="8000" dirty="0">
                <a:latin typeface="Arial" panose="020B0604020202020204" pitchFamily="34" charset="0"/>
                <a:cs typeface="Arial" panose="020B0604020202020204" pitchFamily="34" charset="0"/>
              </a:rPr>
              <a:t>P-</a:t>
            </a:r>
            <a:r>
              <a:rPr kumimoji="1" lang="ja-JP" altLang="en-US" sz="8000" dirty="0">
                <a:latin typeface="Arial" panose="020B0604020202020204" pitchFamily="34" charset="0"/>
                <a:cs typeface="Arial" panose="020B0604020202020204" pitchFamily="34" charset="0"/>
              </a:rPr>
              <a:t>〇〇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7A61419A-563A-471B-95A8-17725EAF27FE}"/>
              </a:ext>
            </a:extLst>
          </p:cNvPr>
          <p:cNvSpPr txBox="1"/>
          <p:nvPr/>
        </p:nvSpPr>
        <p:spPr>
          <a:xfrm>
            <a:off x="519844" y="10718767"/>
            <a:ext cx="2369660" cy="118506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 anchor="ctr">
            <a:normAutofit/>
          </a:bodyPr>
          <a:lstStyle/>
          <a:p>
            <a:r>
              <a:rPr kumimoji="1" lang="en-US" altLang="ja-JP" sz="4800" dirty="0">
                <a:latin typeface="+mn-ea"/>
              </a:rPr>
              <a:t>1.</a:t>
            </a:r>
            <a:r>
              <a:rPr kumimoji="1" lang="ja-JP" altLang="en-US" sz="4800" dirty="0">
                <a:latin typeface="+mn-ea"/>
              </a:rPr>
              <a:t> 背景</a:t>
            </a:r>
            <a:endParaRPr kumimoji="1" lang="en-US" altLang="ja-JP" sz="4800" dirty="0">
              <a:latin typeface="+mn-ea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D726A7E0-5212-445E-AB7D-23BBBBCFCBE0}"/>
              </a:ext>
            </a:extLst>
          </p:cNvPr>
          <p:cNvSpPr txBox="1"/>
          <p:nvPr/>
        </p:nvSpPr>
        <p:spPr>
          <a:xfrm>
            <a:off x="519844" y="12266279"/>
            <a:ext cx="18065750" cy="294171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 anchor="t">
            <a:normAutofit/>
          </a:bodyPr>
          <a:lstStyle/>
          <a:p>
            <a:r>
              <a:rPr kumimoji="1" lang="ja-JP" altLang="en-US" sz="3600" dirty="0">
                <a:latin typeface="+mn-ea"/>
              </a:rPr>
              <a:t>・・・の研究は盛んに行われてているが、○○という問題がある。そこで・・・</a:t>
            </a:r>
            <a:endParaRPr kumimoji="1" lang="en-US" altLang="ja-JP" sz="3600" dirty="0">
              <a:latin typeface="+mn-ea"/>
            </a:endParaRPr>
          </a:p>
        </p:txBody>
      </p:sp>
      <p:pic>
        <p:nvPicPr>
          <p:cNvPr id="15" name="図 14">
            <a:extLst>
              <a:ext uri="{FF2B5EF4-FFF2-40B4-BE49-F238E27FC236}">
                <a16:creationId xmlns:a16="http://schemas.microsoft.com/office/drawing/2014/main" id="{58ECEBEE-94FB-44EB-80ED-B55DFE919EA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494" y="1642797"/>
            <a:ext cx="2986720" cy="2986720"/>
          </a:xfrm>
          <a:prstGeom prst="rect">
            <a:avLst/>
          </a:prstGeom>
        </p:spPr>
      </p:pic>
      <p:grpSp>
        <p:nvGrpSpPr>
          <p:cNvPr id="23" name="グループ化 22">
            <a:extLst>
              <a:ext uri="{FF2B5EF4-FFF2-40B4-BE49-F238E27FC236}">
                <a16:creationId xmlns:a16="http://schemas.microsoft.com/office/drawing/2014/main" id="{291C542B-734B-4B84-9AA1-34AF07E4C701}"/>
              </a:ext>
            </a:extLst>
          </p:cNvPr>
          <p:cNvGrpSpPr/>
          <p:nvPr/>
        </p:nvGrpSpPr>
        <p:grpSpPr>
          <a:xfrm>
            <a:off x="1441450" y="4629517"/>
            <a:ext cx="19633901" cy="4817605"/>
            <a:chOff x="-21332067" y="-757733"/>
            <a:chExt cx="19633901" cy="4817605"/>
          </a:xfrm>
          <a:effectLst>
            <a:glow rad="838200">
              <a:schemeClr val="bg1"/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22" name="テキスト ボックス 21">
              <a:extLst>
                <a:ext uri="{FF2B5EF4-FFF2-40B4-BE49-F238E27FC236}">
                  <a16:creationId xmlns:a16="http://schemas.microsoft.com/office/drawing/2014/main" id="{2047001C-6B38-40AB-B434-6A7574A28246}"/>
                </a:ext>
              </a:extLst>
            </p:cNvPr>
            <p:cNvSpPr txBox="1"/>
            <p:nvPr/>
          </p:nvSpPr>
          <p:spPr>
            <a:xfrm>
              <a:off x="-21332067" y="643552"/>
              <a:ext cx="19633901" cy="3416320"/>
            </a:xfrm>
            <a:prstGeom prst="rect">
              <a:avLst/>
            </a:prstGeom>
            <a:ln w="152400">
              <a:solidFill>
                <a:srgbClr val="FF0000"/>
              </a:solidFill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wrap="none" rtlCol="0">
              <a:spAutoFit/>
            </a:bodyPr>
            <a:lstStyle/>
            <a:p>
              <a:r>
                <a:rPr kumimoji="1" lang="ja-JP" altLang="en-US" sz="7200" b="1" dirty="0">
                  <a:solidFill>
                    <a:srgbClr val="FF0000"/>
                  </a:solidFill>
                </a:rPr>
                <a:t> 注１：</a:t>
              </a:r>
              <a:endParaRPr kumimoji="1" lang="en-US" altLang="ja-JP" sz="7200" b="1" dirty="0">
                <a:solidFill>
                  <a:srgbClr val="FF0000"/>
                </a:solidFill>
              </a:endParaRPr>
            </a:p>
            <a:p>
              <a:r>
                <a:rPr kumimoji="1" lang="ja-JP" altLang="en-US" sz="7200" b="1" dirty="0">
                  <a:solidFill>
                    <a:srgbClr val="FF0000"/>
                  </a:solidFill>
                </a:rPr>
                <a:t> ポスターの左上にポスター番号（</a:t>
              </a:r>
              <a:r>
                <a:rPr kumimoji="1" lang="en-US" altLang="ja-JP" sz="7200" b="1" dirty="0">
                  <a:solidFill>
                    <a:srgbClr val="FF0000"/>
                  </a:solidFill>
                </a:rPr>
                <a:t>P-</a:t>
              </a:r>
              <a:r>
                <a:rPr kumimoji="1" lang="ja-JP" altLang="en-US" sz="7200" b="1" dirty="0">
                  <a:solidFill>
                    <a:srgbClr val="FF0000"/>
                  </a:solidFill>
                </a:rPr>
                <a:t>〇〇）と、</a:t>
              </a:r>
              <a:endParaRPr kumimoji="1" lang="en-US" altLang="ja-JP" sz="7200" b="1" dirty="0">
                <a:solidFill>
                  <a:srgbClr val="FF0000"/>
                </a:solidFill>
              </a:endParaRPr>
            </a:p>
            <a:p>
              <a:r>
                <a:rPr kumimoji="1" lang="ja-JP" altLang="en-US" sz="7200" b="1" dirty="0">
                  <a:solidFill>
                    <a:srgbClr val="FF0000"/>
                  </a:solidFill>
                </a:rPr>
                <a:t> 発表者の顔写真を載せてください。</a:t>
              </a:r>
            </a:p>
          </p:txBody>
        </p:sp>
        <p:cxnSp>
          <p:nvCxnSpPr>
            <p:cNvPr id="19" name="直線矢印コネクタ 18">
              <a:extLst>
                <a:ext uri="{FF2B5EF4-FFF2-40B4-BE49-F238E27FC236}">
                  <a16:creationId xmlns:a16="http://schemas.microsoft.com/office/drawing/2014/main" id="{92A2E80B-BC73-4904-A0B1-387F362DFFE8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-21068843" y="-757733"/>
              <a:ext cx="0" cy="1401285"/>
            </a:xfrm>
            <a:prstGeom prst="straightConnector1">
              <a:avLst/>
            </a:prstGeom>
            <a:ln w="1524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8" name="グループ化 27">
            <a:extLst>
              <a:ext uri="{FF2B5EF4-FFF2-40B4-BE49-F238E27FC236}">
                <a16:creationId xmlns:a16="http://schemas.microsoft.com/office/drawing/2014/main" id="{1198976B-5676-43A3-8EB7-F83F062ABDB5}"/>
              </a:ext>
            </a:extLst>
          </p:cNvPr>
          <p:cNvGrpSpPr/>
          <p:nvPr/>
        </p:nvGrpSpPr>
        <p:grpSpPr>
          <a:xfrm>
            <a:off x="24422173" y="3600717"/>
            <a:ext cx="15166331" cy="5271759"/>
            <a:chOff x="-21332067" y="-1211887"/>
            <a:chExt cx="15166331" cy="5271759"/>
          </a:xfrm>
          <a:effectLst>
            <a:glow rad="838200">
              <a:schemeClr val="bg1"/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29" name="テキスト ボックス 28">
              <a:extLst>
                <a:ext uri="{FF2B5EF4-FFF2-40B4-BE49-F238E27FC236}">
                  <a16:creationId xmlns:a16="http://schemas.microsoft.com/office/drawing/2014/main" id="{FBCDF948-4669-461D-A4A5-C27732CB4FC6}"/>
                </a:ext>
              </a:extLst>
            </p:cNvPr>
            <p:cNvSpPr txBox="1"/>
            <p:nvPr/>
          </p:nvSpPr>
          <p:spPr>
            <a:xfrm>
              <a:off x="-21332067" y="643552"/>
              <a:ext cx="15166331" cy="3416320"/>
            </a:xfrm>
            <a:prstGeom prst="rect">
              <a:avLst/>
            </a:prstGeom>
            <a:ln w="152400">
              <a:solidFill>
                <a:srgbClr val="FF0000"/>
              </a:solidFill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wrap="none" rtlCol="0">
              <a:spAutoFit/>
            </a:bodyPr>
            <a:lstStyle/>
            <a:p>
              <a:r>
                <a:rPr kumimoji="1" lang="ja-JP" altLang="en-US" sz="7200" b="1" dirty="0">
                  <a:solidFill>
                    <a:srgbClr val="FF0000"/>
                  </a:solidFill>
                </a:rPr>
                <a:t>  注２：</a:t>
              </a:r>
              <a:endParaRPr kumimoji="1" lang="en-US" altLang="ja-JP" sz="7200" b="1" dirty="0">
                <a:solidFill>
                  <a:srgbClr val="FF0000"/>
                </a:solidFill>
              </a:endParaRPr>
            </a:p>
            <a:p>
              <a:r>
                <a:rPr kumimoji="1" lang="ja-JP" altLang="en-US" sz="7200" b="1" dirty="0">
                  <a:solidFill>
                    <a:srgbClr val="FF0000"/>
                  </a:solidFill>
                </a:rPr>
                <a:t> タイトル・氏名・所属のフォントは</a:t>
              </a:r>
            </a:p>
            <a:p>
              <a:r>
                <a:rPr kumimoji="1" lang="en-US" altLang="ja-JP" sz="7200" b="1" dirty="0">
                  <a:solidFill>
                    <a:srgbClr val="FF0000"/>
                  </a:solidFill>
                </a:rPr>
                <a:t> “72”</a:t>
              </a:r>
              <a:r>
                <a:rPr kumimoji="1" lang="ja-JP" altLang="en-US" sz="7200" b="1" dirty="0">
                  <a:solidFill>
                    <a:srgbClr val="FF0000"/>
                  </a:solidFill>
                </a:rPr>
                <a:t>を目安にしてください。</a:t>
              </a:r>
            </a:p>
          </p:txBody>
        </p:sp>
        <p:cxnSp>
          <p:nvCxnSpPr>
            <p:cNvPr id="30" name="直線矢印コネクタ 29">
              <a:extLst>
                <a:ext uri="{FF2B5EF4-FFF2-40B4-BE49-F238E27FC236}">
                  <a16:creationId xmlns:a16="http://schemas.microsoft.com/office/drawing/2014/main" id="{6B134CD8-22E4-4B8F-9FB9-A7B7DE2A4C51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-19174083" y="-1211887"/>
              <a:ext cx="0" cy="1855439"/>
            </a:xfrm>
            <a:prstGeom prst="straightConnector1">
              <a:avLst/>
            </a:prstGeom>
            <a:ln w="1524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48F3869D-EDB4-4F5E-8966-D67CF623B900}"/>
              </a:ext>
            </a:extLst>
          </p:cNvPr>
          <p:cNvSpPr txBox="1"/>
          <p:nvPr/>
        </p:nvSpPr>
        <p:spPr>
          <a:xfrm>
            <a:off x="973074" y="23884971"/>
            <a:ext cx="30777977" cy="5509200"/>
          </a:xfrm>
          <a:prstGeom prst="rect">
            <a:avLst/>
          </a:prstGeom>
          <a:ln w="152400">
            <a:solidFill>
              <a:srgbClr val="FF0000"/>
            </a:solidFill>
          </a:ln>
          <a:effectLst>
            <a:glow rad="838200">
              <a:schemeClr val="bg1"/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kumimoji="1" lang="ja-JP" altLang="en-US" sz="8800" b="1" dirty="0">
                <a:solidFill>
                  <a:srgbClr val="FF0000"/>
                </a:solidFill>
              </a:rPr>
              <a:t>  注５：</a:t>
            </a:r>
            <a:endParaRPr kumimoji="1" lang="en-US" altLang="ja-JP" sz="8800" b="1" dirty="0">
              <a:solidFill>
                <a:srgbClr val="FF0000"/>
              </a:solidFill>
            </a:endParaRPr>
          </a:p>
          <a:p>
            <a:r>
              <a:rPr kumimoji="1" lang="ja-JP" altLang="en-US" sz="8800" b="1" dirty="0">
                <a:solidFill>
                  <a:srgbClr val="FF0000"/>
                </a:solidFill>
              </a:rPr>
              <a:t> 提出用の</a:t>
            </a:r>
            <a:r>
              <a:rPr kumimoji="1" lang="en-US" altLang="ja-JP" sz="8800" b="1" dirty="0">
                <a:solidFill>
                  <a:srgbClr val="FF0000"/>
                </a:solidFill>
              </a:rPr>
              <a:t>jpeg</a:t>
            </a:r>
            <a:r>
              <a:rPr kumimoji="1" lang="ja-JP" altLang="en-US" sz="8800" b="1" dirty="0">
                <a:solidFill>
                  <a:srgbClr val="FF0000"/>
                </a:solidFill>
              </a:rPr>
              <a:t>ファイルは、サイズを</a:t>
            </a:r>
            <a:r>
              <a:rPr kumimoji="1" lang="en-US" altLang="ja-JP" sz="8800" b="1" dirty="0">
                <a:solidFill>
                  <a:srgbClr val="FF0000"/>
                </a:solidFill>
              </a:rPr>
              <a:t>A0</a:t>
            </a:r>
            <a:r>
              <a:rPr kumimoji="1" lang="ja-JP" altLang="en-US" sz="8800" b="1" dirty="0">
                <a:solidFill>
                  <a:srgbClr val="FF0000"/>
                </a:solidFill>
              </a:rPr>
              <a:t>から変更しないまま、</a:t>
            </a:r>
          </a:p>
          <a:p>
            <a:r>
              <a:rPr kumimoji="1" lang="en-US" altLang="ja-JP" sz="8800" b="1" dirty="0">
                <a:solidFill>
                  <a:srgbClr val="FF0000"/>
                </a:solidFill>
              </a:rPr>
              <a:t> </a:t>
            </a:r>
            <a:r>
              <a:rPr kumimoji="1" lang="ja-JP" altLang="en-US" sz="8800" b="1" dirty="0">
                <a:solidFill>
                  <a:srgbClr val="FF0000"/>
                </a:solidFill>
              </a:rPr>
              <a:t>「別名で保存」→</a:t>
            </a:r>
            <a:r>
              <a:rPr kumimoji="1" lang="en-US" altLang="ja-JP" sz="8800" b="1" dirty="0">
                <a:solidFill>
                  <a:srgbClr val="FF0000"/>
                </a:solidFill>
              </a:rPr>
              <a:t>jpeg</a:t>
            </a:r>
            <a:r>
              <a:rPr kumimoji="1" lang="ja-JP" altLang="en-US" sz="8800" b="1" dirty="0">
                <a:solidFill>
                  <a:srgbClr val="FF0000"/>
                </a:solidFill>
              </a:rPr>
              <a:t>ファイルとして保存してください。</a:t>
            </a:r>
            <a:endParaRPr kumimoji="1" lang="en-US" altLang="ja-JP" sz="8800" b="1" dirty="0">
              <a:solidFill>
                <a:srgbClr val="FF0000"/>
              </a:solidFill>
            </a:endParaRPr>
          </a:p>
          <a:p>
            <a:r>
              <a:rPr kumimoji="1" lang="ja-JP" altLang="en-US" sz="8800" b="1" dirty="0">
                <a:solidFill>
                  <a:srgbClr val="FF0000"/>
                </a:solidFill>
              </a:rPr>
              <a:t>ファイル名は「</a:t>
            </a:r>
            <a:r>
              <a:rPr kumimoji="1" lang="en-US" altLang="ja-JP" sz="8800" b="1" dirty="0">
                <a:solidFill>
                  <a:srgbClr val="FF0000"/>
                </a:solidFill>
              </a:rPr>
              <a:t>P-○○_</a:t>
            </a:r>
            <a:r>
              <a:rPr kumimoji="1" lang="ja-JP" altLang="en-US" sz="8800" b="1" dirty="0">
                <a:solidFill>
                  <a:srgbClr val="FF0000"/>
                </a:solidFill>
              </a:rPr>
              <a:t>発表者名</a:t>
            </a:r>
            <a:r>
              <a:rPr kumimoji="1" lang="en-US" altLang="ja-JP" sz="8800" b="1" dirty="0">
                <a:solidFill>
                  <a:srgbClr val="FF0000"/>
                </a:solidFill>
              </a:rPr>
              <a:t>.jpg</a:t>
            </a:r>
            <a:r>
              <a:rPr kumimoji="1" lang="ja-JP" altLang="en-US" sz="8800" b="1" dirty="0">
                <a:solidFill>
                  <a:srgbClr val="FF0000"/>
                </a:solidFill>
              </a:rPr>
              <a:t>」としてください。</a:t>
            </a:r>
          </a:p>
        </p:txBody>
      </p: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3CA8279C-841C-4048-8CDC-E1C5686A6E6C}"/>
              </a:ext>
            </a:extLst>
          </p:cNvPr>
          <p:cNvSpPr txBox="1"/>
          <p:nvPr/>
        </p:nvSpPr>
        <p:spPr>
          <a:xfrm>
            <a:off x="973074" y="16457535"/>
            <a:ext cx="32674329" cy="2308324"/>
          </a:xfrm>
          <a:prstGeom prst="rect">
            <a:avLst/>
          </a:prstGeom>
          <a:solidFill>
            <a:schemeClr val="lt1">
              <a:alpha val="92000"/>
            </a:schemeClr>
          </a:solidFill>
          <a:ln w="152400">
            <a:solidFill>
              <a:srgbClr val="FF0000"/>
            </a:solidFill>
          </a:ln>
          <a:effectLst>
            <a:glow rad="838200">
              <a:schemeClr val="bg1"/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kumimoji="1" lang="ja-JP" altLang="en-US" sz="7200" b="1" dirty="0">
                <a:solidFill>
                  <a:srgbClr val="FF0000"/>
                </a:solidFill>
              </a:rPr>
              <a:t>  注３：</a:t>
            </a:r>
            <a:endParaRPr kumimoji="1" lang="en-US" altLang="ja-JP" sz="7200" b="1" dirty="0">
              <a:solidFill>
                <a:srgbClr val="FF0000"/>
              </a:solidFill>
            </a:endParaRPr>
          </a:p>
          <a:p>
            <a:r>
              <a:rPr kumimoji="1" lang="ja-JP" altLang="en-US" sz="7200" b="1" dirty="0">
                <a:solidFill>
                  <a:srgbClr val="FF0000"/>
                </a:solidFill>
              </a:rPr>
              <a:t> 目安として、ポスターに使う文字のサイズは“</a:t>
            </a:r>
            <a:r>
              <a:rPr kumimoji="1" lang="en-US" altLang="ja-JP" sz="7200" b="1" dirty="0">
                <a:solidFill>
                  <a:srgbClr val="FF0000"/>
                </a:solidFill>
              </a:rPr>
              <a:t>36</a:t>
            </a:r>
            <a:r>
              <a:rPr kumimoji="1" lang="ja-JP" altLang="en-US" sz="7200" b="1" dirty="0">
                <a:solidFill>
                  <a:srgbClr val="FF0000"/>
                </a:solidFill>
              </a:rPr>
              <a:t>”よりは大きくしてください。</a:t>
            </a: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C04FDD71-3AD1-47C9-9950-E5E6B8E4845E}"/>
              </a:ext>
            </a:extLst>
          </p:cNvPr>
          <p:cNvSpPr txBox="1"/>
          <p:nvPr/>
        </p:nvSpPr>
        <p:spPr>
          <a:xfrm>
            <a:off x="973073" y="19798051"/>
            <a:ext cx="39162555" cy="2308324"/>
          </a:xfrm>
          <a:prstGeom prst="rect">
            <a:avLst/>
          </a:prstGeom>
          <a:solidFill>
            <a:schemeClr val="lt1">
              <a:alpha val="92000"/>
            </a:schemeClr>
          </a:solidFill>
          <a:ln w="152400">
            <a:solidFill>
              <a:srgbClr val="FF0000"/>
            </a:solidFill>
          </a:ln>
          <a:effectLst>
            <a:glow rad="838200">
              <a:schemeClr val="bg1"/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7200" b="1" dirty="0">
                <a:solidFill>
                  <a:srgbClr val="FF0000"/>
                </a:solidFill>
              </a:rPr>
              <a:t>  注４：</a:t>
            </a:r>
            <a:endParaRPr kumimoji="1" lang="en-US" altLang="ja-JP" sz="7200" b="1" dirty="0">
              <a:solidFill>
                <a:srgbClr val="FF0000"/>
              </a:solidFill>
            </a:endParaRPr>
          </a:p>
          <a:p>
            <a:r>
              <a:rPr kumimoji="1" lang="ja-JP" altLang="en-US" sz="7200" b="1" dirty="0">
                <a:solidFill>
                  <a:srgbClr val="FF0000"/>
                </a:solidFill>
              </a:rPr>
              <a:t> </a:t>
            </a:r>
            <a:r>
              <a:rPr kumimoji="1" lang="en-US" altLang="ja-JP" sz="7200" b="1" dirty="0" err="1">
                <a:solidFill>
                  <a:srgbClr val="FF0000"/>
                </a:solidFill>
              </a:rPr>
              <a:t>SpaticalChat</a:t>
            </a:r>
            <a:r>
              <a:rPr kumimoji="1" lang="ja-JP" altLang="en-US" sz="7200" b="1" dirty="0">
                <a:solidFill>
                  <a:srgbClr val="FF0000"/>
                </a:solidFill>
              </a:rPr>
              <a:t>ではポインタ機能は使えませんので，図表には番号やタイトルをつけてください。</a:t>
            </a:r>
          </a:p>
        </p:txBody>
      </p:sp>
    </p:spTree>
    <p:extLst>
      <p:ext uri="{BB962C8B-B14F-4D97-AF65-F5344CB8AC3E}">
        <p14:creationId xmlns:p14="http://schemas.microsoft.com/office/powerpoint/2010/main" val="1478157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52</TotalTime>
  <Words>204</Words>
  <Application>Microsoft Office PowerPoint</Application>
  <PresentationFormat>ユーザー設定</PresentationFormat>
  <Paragraphs>20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中村 一希</dc:creator>
  <cp:lastModifiedBy>Yamazaki Yasuomi</cp:lastModifiedBy>
  <cp:revision>10</cp:revision>
  <dcterms:created xsi:type="dcterms:W3CDTF">2021-04-20T12:01:24Z</dcterms:created>
  <dcterms:modified xsi:type="dcterms:W3CDTF">2022-05-26T10:30:31Z</dcterms:modified>
</cp:coreProperties>
</file>