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8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3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FD1AC65-87EE-4D79-A6F5-81D84C1647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C7594CD-DE48-433C-8418-42755AD37C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35F8860-C04E-4CCD-8C41-37CC795FBE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C6965-EB1F-40F2-9382-DC061DF6DB64}" type="datetimeFigureOut">
              <a:rPr kumimoji="1" lang="ja-JP" altLang="en-US" smtClean="0"/>
              <a:t>2024/7/2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FE77054-730D-4410-BFF6-9E11EAD7B5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A66DE22-5D93-4DA9-84B5-DF982BCCF0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83F86-8FCB-4B97-BE45-EF94B2B063F7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73DB9F9A-6CCE-4EB4-8B9D-1A3FCDE623E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900"/>
                    </a14:imgEffect>
                    <a14:imgEffect>
                      <a14:saturation sat="66000"/>
                    </a14:imgEffect>
                    <a14:imgEffect>
                      <a14:brightnessContrast bright="20000" contrast="40000"/>
                    </a14:imgEffect>
                  </a14:imgLayer>
                </a14:imgProps>
              </a:ext>
            </a:extLst>
          </a:blip>
          <a:srcRect l="34573" t="14706" r="6677" b="14480"/>
          <a:stretch/>
        </p:blipFill>
        <p:spPr>
          <a:xfrm>
            <a:off x="0" y="6217"/>
            <a:ext cx="1971869" cy="1291585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</p:spTree>
    <p:extLst>
      <p:ext uri="{BB962C8B-B14F-4D97-AF65-F5344CB8AC3E}">
        <p14:creationId xmlns:p14="http://schemas.microsoft.com/office/powerpoint/2010/main" val="2744400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A1AD82E-5780-4AB5-A4E7-3719CEA1FF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8A7EEEF-58A7-4B52-BF98-1DED461BC2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BD7999E-EE33-449F-8A81-C83E6D3930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C6965-EB1F-40F2-9382-DC061DF6DB64}" type="datetimeFigureOut">
              <a:rPr kumimoji="1" lang="ja-JP" altLang="en-US" smtClean="0"/>
              <a:t>2024/7/2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996A5E4-4479-4F74-84F8-245EDDE537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D765C5D-FF25-45EA-913C-74EA1F599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83F86-8FCB-4B97-BE45-EF94B2B063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3219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4D4A814B-B5DA-49A2-985A-4073122482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68A645F-1A48-4F43-91B9-9E3C8E498B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1F3FCAB-8536-47BE-A4E2-768CAD9C56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C6965-EB1F-40F2-9382-DC061DF6DB64}" type="datetimeFigureOut">
              <a:rPr kumimoji="1" lang="ja-JP" altLang="en-US" smtClean="0"/>
              <a:t>2024/7/2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09E77B7-71C6-4FD4-810F-7A92CAD420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3ABB71B-446E-46D1-86C5-B8D8573A28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83F86-8FCB-4B97-BE45-EF94B2B063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2594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968379-43E0-4F83-A251-009CCC09D5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BE0CB71-4AE0-4ACE-BCB1-27542BF07D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07C913A-3D05-4FCB-AB68-CBAF88626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C6965-EB1F-40F2-9382-DC061DF6DB64}" type="datetimeFigureOut">
              <a:rPr kumimoji="1" lang="ja-JP" altLang="en-US" smtClean="0"/>
              <a:t>2024/7/2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7168A3F-FCD9-4112-8990-4B54DB9627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DD0BA1B-50A5-4C27-A164-B0F4DC094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83F86-8FCB-4B97-BE45-EF94B2B063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8137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6864926-3C05-4C74-9228-F7CF979BC3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BD12F9D-7847-4C3F-8106-FF9FDF3AC7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EC34982-B087-4F66-9B75-1684CF7447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C6965-EB1F-40F2-9382-DC061DF6DB64}" type="datetimeFigureOut">
              <a:rPr kumimoji="1" lang="ja-JP" altLang="en-US" smtClean="0"/>
              <a:t>2024/7/2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615FDB3-56E5-4BD2-8CF3-BFEB93793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F5433C4-07F0-4716-9F88-77AAED1127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83F86-8FCB-4B97-BE45-EF94B2B063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6105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BEDC019-4C2D-44F0-8FCD-A40721E1C2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B1536D3-8060-4DCE-B29F-49E2C7EDE9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FDB0CB7-9B5F-49E9-953B-F86D62B8A6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D2D98A0-BF52-4CA8-A93C-BD2BFE5207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C6965-EB1F-40F2-9382-DC061DF6DB64}" type="datetimeFigureOut">
              <a:rPr kumimoji="1" lang="ja-JP" altLang="en-US" smtClean="0"/>
              <a:t>2024/7/2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E10BFF1-6023-4444-86EE-6F9AE1109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1E6426B-7622-477F-9768-4536FC00D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83F86-8FCB-4B97-BE45-EF94B2B063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6698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42183B9-13EA-41D1-BF19-73E6D385C6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F3B0760-7BF7-476F-8F4D-A78B54EB81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B5E9B2D-F1AF-4C4E-A60E-386C0BF596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18130164-074F-4D5E-8579-FB6ACC36229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5FAC5D2-7692-444A-8FF1-560497B7D0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55A4CA4A-409B-45ED-8AA5-C74DD56A76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C6965-EB1F-40F2-9382-DC061DF6DB64}" type="datetimeFigureOut">
              <a:rPr kumimoji="1" lang="ja-JP" altLang="en-US" smtClean="0"/>
              <a:t>2024/7/2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12AB7A73-47C9-4ADD-AA64-C1E6C615E7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FDFDCB7C-52E2-4391-B871-D32892055B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83F86-8FCB-4B97-BE45-EF94B2B063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9859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909F4AF-53FF-4F19-AFA8-C9B93AD0B3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08823511-D288-4440-ADDC-2A9887771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C6965-EB1F-40F2-9382-DC061DF6DB64}" type="datetimeFigureOut">
              <a:rPr kumimoji="1" lang="ja-JP" altLang="en-US" smtClean="0"/>
              <a:t>2024/7/2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5B4B2FAB-816E-4501-9E28-975FF0B584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66D9194-DEC2-4682-AAD8-B72DBE73C9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83F86-8FCB-4B97-BE45-EF94B2B063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1783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1EC6A38-9D79-49C4-B8EA-BBE631BE71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C6965-EB1F-40F2-9382-DC061DF6DB64}" type="datetimeFigureOut">
              <a:rPr kumimoji="1" lang="ja-JP" altLang="en-US" smtClean="0"/>
              <a:t>2024/7/2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8DE61A46-D1EB-4B3C-BC8D-39DFCBBF14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5D439380-AA84-47CC-92B7-A32330F704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83F86-8FCB-4B97-BE45-EF94B2B063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7019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C7E5280-2A61-4497-9123-06E33D6A2C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5A3715F-D3AE-41E4-BA22-50ACEDDF46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146A079-4EA0-44A0-A703-7C847E9ED2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B02D740-01DB-4C9C-BF72-5806A6159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C6965-EB1F-40F2-9382-DC061DF6DB64}" type="datetimeFigureOut">
              <a:rPr kumimoji="1" lang="ja-JP" altLang="en-US" smtClean="0"/>
              <a:t>2024/7/2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68D0845-B76A-4020-A440-ECC96DC0BE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5CC65E0-9BFA-4276-9EDC-751C121B69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83F86-8FCB-4B97-BE45-EF94B2B063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1958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AFA85B7-6C95-4A70-B50F-F1C72CC4CF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4F48E965-4B8A-407D-B0EA-7019369A64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A5C219D-8654-4ADC-921C-1DC6F1FE1B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56FB749-0AE1-49E3-809C-B547FA56A9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C6965-EB1F-40F2-9382-DC061DF6DB64}" type="datetimeFigureOut">
              <a:rPr kumimoji="1" lang="ja-JP" altLang="en-US" smtClean="0"/>
              <a:t>2024/7/2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3EFDA8C-EF91-4034-AA24-2F0305D52A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17D6659-6E92-4CF8-9BC9-28E36EC637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83F86-8FCB-4B97-BE45-EF94B2B063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4646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11C60C79-5A84-4B27-B142-0AA1A42E39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09A8FAA-5D74-41AC-8B6F-638027A94C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C7A3C50-0883-4DB1-A789-238560D2C8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7C6965-EB1F-40F2-9382-DC061DF6DB64}" type="datetimeFigureOut">
              <a:rPr kumimoji="1" lang="ja-JP" altLang="en-US" smtClean="0"/>
              <a:t>2024/7/2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B643387-2143-4FDD-A4E6-1BA4D6CC30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01F76C2-31B7-46D9-87BA-214B77C59D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583F86-8FCB-4B97-BE45-EF94B2B063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6587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EB7FA26-22D1-40DD-8CDD-439FEC5C6A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90530" y="0"/>
            <a:ext cx="10201469" cy="1922105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タイトル</a:t>
            </a:r>
            <a:br>
              <a: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kumimoji="1" lang="en-US" altLang="ja-JP" sz="4000" dirty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kumimoji="1" lang="ja-JP" altLang="en-US" sz="4000" dirty="0">
                <a:latin typeface="Meiryo UI" panose="020B0604030504040204" pitchFamily="50" charset="-128"/>
                <a:ea typeface="Meiryo UI" panose="020B0604030504040204" pitchFamily="50" charset="-128"/>
              </a:rPr>
              <a:t>所属</a:t>
            </a:r>
            <a:r>
              <a:rPr kumimoji="1" lang="en-US" altLang="ja-JP" sz="4000" baseline="30000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kumimoji="1" lang="en-US" altLang="ja-JP" sz="4000" dirty="0">
                <a:latin typeface="Meiryo UI" panose="020B0604030504040204" pitchFamily="50" charset="-128"/>
                <a:ea typeface="Meiryo UI" panose="020B0604030504040204" pitchFamily="50" charset="-128"/>
              </a:rPr>
              <a:t>, </a:t>
            </a:r>
            <a:r>
              <a:rPr kumimoji="1" lang="ja-JP" altLang="en-US" sz="4000" dirty="0">
                <a:latin typeface="Meiryo UI" panose="020B0604030504040204" pitchFamily="50" charset="-128"/>
                <a:ea typeface="Meiryo UI" panose="020B0604030504040204" pitchFamily="50" charset="-128"/>
              </a:rPr>
              <a:t>所属</a:t>
            </a:r>
            <a:r>
              <a:rPr kumimoji="1" lang="en-US" altLang="ja-JP" sz="4000" baseline="30000" dirty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kumimoji="1" lang="en-US" altLang="ja-JP" sz="4000" dirty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kumimoji="1" lang="ja-JP" altLang="en-US" sz="4000" dirty="0">
                <a:latin typeface="Meiryo UI" panose="020B0604030504040204" pitchFamily="50" charset="-128"/>
                <a:ea typeface="Meiryo UI" panose="020B0604030504040204" pitchFamily="50" charset="-128"/>
              </a:rPr>
              <a:t>〇登壇者</a:t>
            </a:r>
            <a:r>
              <a:rPr kumimoji="1" lang="en-US" altLang="ja-JP" sz="4000" baseline="30000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kumimoji="1" lang="ja-JP" altLang="en-US" sz="4000" dirty="0" err="1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kumimoji="1" lang="ja-JP" altLang="en-US" sz="4000" dirty="0">
                <a:latin typeface="Meiryo UI" panose="020B0604030504040204" pitchFamily="50" charset="-128"/>
                <a:ea typeface="Meiryo UI" panose="020B0604030504040204" pitchFamily="50" charset="-128"/>
              </a:rPr>
              <a:t>発表者</a:t>
            </a:r>
            <a:r>
              <a:rPr lang="en-US" altLang="ja-JP" sz="4000" baseline="30000" dirty="0">
                <a:latin typeface="Meiryo UI" panose="020B0604030504040204" pitchFamily="50" charset="-128"/>
                <a:ea typeface="Meiryo UI" panose="020B0604030504040204" pitchFamily="50" charset="-128"/>
              </a:rPr>
              <a:t>1 </a:t>
            </a:r>
            <a:r>
              <a:rPr kumimoji="1" lang="ja-JP" altLang="en-US" sz="4000" dirty="0" err="1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kumimoji="1" lang="ja-JP" altLang="en-US" sz="4000" dirty="0">
                <a:latin typeface="Meiryo UI" panose="020B0604030504040204" pitchFamily="50" charset="-128"/>
                <a:ea typeface="Meiryo UI" panose="020B0604030504040204" pitchFamily="50" charset="-128"/>
              </a:rPr>
              <a:t>発表者</a:t>
            </a:r>
            <a:r>
              <a:rPr lang="en-US" altLang="ja-JP" sz="4000" baseline="30000" dirty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kumimoji="1" lang="ja-JP" altLang="en-US" sz="4000" dirty="0" err="1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lang="ja-JP" altLang="en-US" sz="4000" dirty="0">
                <a:latin typeface="Meiryo UI" panose="020B0604030504040204" pitchFamily="50" charset="-128"/>
                <a:ea typeface="Meiryo UI" panose="020B0604030504040204" pitchFamily="50" charset="-128"/>
              </a:rPr>
              <a:t>発表者</a:t>
            </a:r>
            <a:r>
              <a:rPr lang="en-US" altLang="ja-JP" sz="4000" baseline="30000" dirty="0">
                <a:latin typeface="Meiryo UI" panose="020B0604030504040204" pitchFamily="50" charset="-128"/>
                <a:ea typeface="Meiryo UI" panose="020B0604030504040204" pitchFamily="50" charset="-128"/>
              </a:rPr>
              <a:t>1 </a:t>
            </a:r>
            <a:r>
              <a:rPr lang="ja-JP" altLang="en-US" sz="4000" dirty="0" err="1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kumimoji="1" lang="ja-JP" altLang="en-US" sz="4000" dirty="0">
                <a:latin typeface="Meiryo UI" panose="020B0604030504040204" pitchFamily="50" charset="-128"/>
                <a:ea typeface="Meiryo UI" panose="020B0604030504040204" pitchFamily="50" charset="-128"/>
              </a:rPr>
              <a:t>発表者</a:t>
            </a:r>
            <a:r>
              <a:rPr lang="en-US" altLang="ja-JP" sz="4000" baseline="30000" dirty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endParaRPr kumimoji="1" lang="ja-JP" altLang="en-US" baseline="30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FD3CDC7-8003-4C23-9B57-7C2F208C38BB}"/>
              </a:ext>
            </a:extLst>
          </p:cNvPr>
          <p:cNvSpPr txBox="1"/>
          <p:nvPr/>
        </p:nvSpPr>
        <p:spPr>
          <a:xfrm>
            <a:off x="472751" y="2274838"/>
            <a:ext cx="1151397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kumimoji="1" lang="ja-JP" altLang="en-US" dirty="0"/>
              <a:t>ショートプレゼンテーションのひな形です。タイトルと発表番号以外は自由に空間をお使いください。</a:t>
            </a:r>
            <a:endParaRPr kumimoji="1" lang="en-US" altLang="ja-JP" dirty="0"/>
          </a:p>
          <a:p>
            <a:pPr marL="285750" indent="-285750">
              <a:buFontTx/>
              <a:buChar char="-"/>
            </a:pPr>
            <a:r>
              <a:rPr lang="en-US" altLang="ja-JP" dirty="0"/>
              <a:t>2</a:t>
            </a:r>
            <a:r>
              <a:rPr lang="ja-JP" altLang="en-US" dirty="0"/>
              <a:t>ページ以内で作成してください。</a:t>
            </a:r>
            <a:endParaRPr lang="en-US" altLang="ja-JP" dirty="0"/>
          </a:p>
          <a:p>
            <a:pPr marL="285750" indent="-285750">
              <a:buFontTx/>
              <a:buChar char="-"/>
            </a:pPr>
            <a:r>
              <a:rPr kumimoji="1" lang="en-US" altLang="ja-JP" dirty="0"/>
              <a:t>1</a:t>
            </a:r>
            <a:r>
              <a:rPr kumimoji="1" lang="ja-JP" altLang="en-US" dirty="0"/>
              <a:t>ページ目左上に発表番号を記載してください。</a:t>
            </a:r>
            <a:endParaRPr kumimoji="1" lang="en-US" altLang="ja-JP" dirty="0"/>
          </a:p>
          <a:p>
            <a:pPr marL="285750" indent="-285750">
              <a:buFontTx/>
              <a:buChar char="-"/>
            </a:pPr>
            <a:r>
              <a:rPr lang="ja-JP" altLang="en-US" dirty="0"/>
              <a:t>ファイル名は、発表番号と氏名　</a:t>
            </a:r>
            <a:r>
              <a:rPr lang="en-US" altLang="ja-JP" dirty="0"/>
              <a:t>(</a:t>
            </a:r>
            <a:r>
              <a:rPr lang="ja-JP" altLang="en-US" dirty="0"/>
              <a:t>例：</a:t>
            </a:r>
            <a:r>
              <a:rPr lang="en-US" altLang="ja-JP" dirty="0"/>
              <a:t>P1-NichidaiAogaku)</a:t>
            </a:r>
            <a:r>
              <a:rPr lang="ja-JP" altLang="en-US" dirty="0"/>
              <a:t>　としてください。</a:t>
            </a:r>
            <a:endParaRPr lang="en-US" altLang="ja-JP" dirty="0"/>
          </a:p>
          <a:p>
            <a:pPr marL="285750" indent="-285750">
              <a:buFontTx/>
              <a:buChar char="-"/>
            </a:pPr>
            <a:r>
              <a:rPr lang="en-US" altLang="ja-JP" dirty="0"/>
              <a:t>.ppt</a:t>
            </a:r>
            <a:r>
              <a:rPr lang="ja-JP" altLang="en-US" dirty="0"/>
              <a:t>形式と、</a:t>
            </a:r>
            <a:r>
              <a:rPr lang="en-US" altLang="ja-JP" dirty="0"/>
              <a:t>.pdf</a:t>
            </a:r>
            <a:r>
              <a:rPr lang="ja-JP" altLang="en-US" dirty="0"/>
              <a:t>形式でホームページから</a:t>
            </a:r>
            <a:r>
              <a:rPr lang="en-US" altLang="ja-JP" dirty="0"/>
              <a:t>7</a:t>
            </a:r>
            <a:r>
              <a:rPr lang="ja-JP" altLang="en-US" dirty="0"/>
              <a:t>月</a:t>
            </a:r>
            <a:r>
              <a:rPr lang="en-US" altLang="ja-JP" dirty="0"/>
              <a:t>15</a:t>
            </a:r>
            <a:r>
              <a:rPr lang="ja-JP" altLang="en-US" dirty="0"/>
              <a:t>日から</a:t>
            </a:r>
            <a:r>
              <a:rPr lang="en-US" altLang="ja-JP" dirty="0"/>
              <a:t>7</a:t>
            </a:r>
            <a:r>
              <a:rPr lang="ja-JP" altLang="en-US" dirty="0"/>
              <a:t>月</a:t>
            </a:r>
            <a:r>
              <a:rPr lang="en-US" altLang="ja-JP" dirty="0"/>
              <a:t>31</a:t>
            </a:r>
            <a:r>
              <a:rPr lang="ja-JP" altLang="en-US" dirty="0"/>
              <a:t>日の間に提出してください。</a:t>
            </a:r>
            <a:endParaRPr lang="en-US" altLang="ja-JP" dirty="0"/>
          </a:p>
          <a:p>
            <a:pPr marL="285750" indent="-285750">
              <a:buFontTx/>
              <a:buChar char="-"/>
            </a:pPr>
            <a:r>
              <a:rPr lang="ja-JP" altLang="en-US" dirty="0"/>
              <a:t>提出先　</a:t>
            </a:r>
            <a:r>
              <a:rPr lang="en-US" altLang="ja-JP" dirty="0"/>
              <a:t>https://haii.fukugo-hikari.org/2024/shortpresentation.html</a:t>
            </a:r>
          </a:p>
          <a:p>
            <a:pPr marL="285750" indent="-285750">
              <a:buFontTx/>
              <a:buChar char="-"/>
            </a:pPr>
            <a:endParaRPr kumimoji="1" lang="en-US" altLang="ja-JP" dirty="0"/>
          </a:p>
          <a:p>
            <a:endParaRPr kumimoji="1" lang="ja-JP" altLang="en-US" dirty="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9CA66523-7E37-4E2B-860B-B1879A54200A}"/>
              </a:ext>
            </a:extLst>
          </p:cNvPr>
          <p:cNvSpPr txBox="1"/>
          <p:nvPr/>
        </p:nvSpPr>
        <p:spPr>
          <a:xfrm>
            <a:off x="62198" y="155510"/>
            <a:ext cx="20091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b="1" dirty="0">
                <a:solidFill>
                  <a:srgbClr val="FFFF00"/>
                </a:solidFill>
                <a:effectLst>
                  <a:glow rad="127000">
                    <a:srgbClr val="00206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P-00</a:t>
            </a:r>
            <a:endParaRPr kumimoji="1" lang="ja-JP" altLang="en-US" sz="5400" b="1" dirty="0">
              <a:solidFill>
                <a:srgbClr val="FFFF00"/>
              </a:solidFill>
              <a:effectLst>
                <a:glow rad="127000">
                  <a:srgbClr val="00206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847431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7E2DE1E-9CB4-4A11-A962-9F8B5BBE3C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F8E35F5-5445-46B1-950F-FC8514D9FD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18353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1001</TotalTime>
  <Words>122</Words>
  <Application>Microsoft Office PowerPoint</Application>
  <PresentationFormat>ワイド画面</PresentationFormat>
  <Paragraphs>8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Meiryo UI</vt:lpstr>
      <vt:lpstr>游ゴシック</vt:lpstr>
      <vt:lpstr>游ゴシック Light</vt:lpstr>
      <vt:lpstr>Arial</vt:lpstr>
      <vt:lpstr>Office テーマ</vt:lpstr>
      <vt:lpstr>タイトル (所属1, 所属2)〇登壇者1、発表者1 、発表者2、発表者1 、発表者2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タイトル (所属1, 所属2)〇登壇者1、発表者1 、発表者2、発表者1 、発表者2</dc:title>
  <dc:creator>長谷川　美貴</dc:creator>
  <cp:lastModifiedBy>BUSHIMATA</cp:lastModifiedBy>
  <cp:revision>7</cp:revision>
  <dcterms:created xsi:type="dcterms:W3CDTF">2024-06-29T14:58:57Z</dcterms:created>
  <dcterms:modified xsi:type="dcterms:W3CDTF">2024-07-02T00:45:18Z</dcterms:modified>
</cp:coreProperties>
</file>