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D1AC65-87EE-4D79-A6F5-81D84C164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7594CD-DE48-433C-8418-42755AD37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5F8860-C04E-4CCD-8C41-37CC795F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E77054-730D-4410-BFF6-9E11EAD7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66DE22-5D93-4DA9-84B5-DF982BCC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3DB9F9A-6CCE-4EB4-8B9D-1A3FCDE623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 l="34573" t="14706" r="6677" b="14480"/>
          <a:stretch/>
        </p:blipFill>
        <p:spPr>
          <a:xfrm>
            <a:off x="0" y="6217"/>
            <a:ext cx="1971869" cy="129158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274440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1AD82E-5780-4AB5-A4E7-3719CEA1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8A7EEEF-58A7-4B52-BF98-1DED461BC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D7999E-EE33-449F-8A81-C83E6D393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96A5E4-4479-4F74-84F8-245EDDE53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765C5D-FF25-45EA-913C-74EA1F599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1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D4A814B-B5DA-49A2-985A-407312248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8A645F-1A48-4F43-91B9-9E3C8E498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F3FCAB-8536-47BE-A4E2-768CAD9C5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9E77B7-71C6-4FD4-810F-7A92CAD42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ABB71B-446E-46D1-86C5-B8D8573A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59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968379-43E0-4F83-A251-009CCC09D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E0CB71-4AE0-4ACE-BCB1-27542BF07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C913A-3D05-4FCB-AB68-CBAF88626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168A3F-FCD9-4112-8990-4B54DB962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D0BA1B-50A5-4C27-A164-B0F4DC094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13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864926-3C05-4C74-9228-F7CF979BC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D12F9D-7847-4C3F-8106-FF9FDF3AC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C34982-B087-4F66-9B75-1684CF74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15FDB3-56E5-4BD2-8CF3-BFEB93793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5433C4-07F0-4716-9F88-77AAED11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10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EDC019-4C2D-44F0-8FCD-A40721E1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1536D3-8060-4DCE-B29F-49E2C7EDE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DB0CB7-9B5F-49E9-953B-F86D62B8A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2D98A0-BF52-4CA8-A93C-BD2BFE520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10BFF1-6023-4444-86EE-6F9AE110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E6426B-7622-477F-9768-4536FC00D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9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2183B9-13EA-41D1-BF19-73E6D385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3B0760-7BF7-476F-8F4D-A78B54EB8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5E9B2D-F1AF-4C4E-A60E-386C0BF59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8130164-074F-4D5E-8579-FB6ACC3622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FAC5D2-7692-444A-8FF1-560497B7D0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5A4CA4A-409B-45ED-8AA5-C74DD56A7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AB7A73-47C9-4ADD-AA64-C1E6C615E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DFDCB7C-52E2-4391-B871-D3289205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85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9F4AF-53FF-4F19-AFA8-C9B93AD0B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823511-D288-4440-ADDC-2A9887771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4B2FAB-816E-4501-9E28-975FF0B58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6D9194-DEC2-4682-AAD8-B72DBE73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78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1EC6A38-9D79-49C4-B8EA-BBE631BE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E61A46-D1EB-4B3C-BC8D-39DFCBBF1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439380-AA84-47CC-92B7-A32330F70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01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7E5280-2A61-4497-9123-06E33D6A2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A3715F-D3AE-41E4-BA22-50ACEDDF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46A079-4EA0-44A0-A703-7C847E9ED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02D740-01DB-4C9C-BF72-5806A6159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8D0845-B76A-4020-A440-ECC96DC0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CC65E0-9BFA-4276-9EDC-751C121B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95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FA85B7-6C95-4A70-B50F-F1C72CC4C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F48E965-4B8A-407D-B0EA-7019369A6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5C219D-8654-4ADC-921C-1DC6F1FE1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6FB749-0AE1-49E3-809C-B547FA56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EFDA8C-EF91-4034-AA24-2F0305D52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7D6659-6E92-4CF8-9BC9-28E36EC63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64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1C60C79-5A84-4B27-B142-0AA1A42E3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9A8FAA-5D74-41AC-8B6F-638027A94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7A3C50-0883-4DB1-A789-238560D2C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C6965-EB1F-40F2-9382-DC061DF6DB64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643387-2143-4FDD-A4E6-1BA4D6CC3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F76C2-31B7-46D9-87BA-214B77C59D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83F86-8FCB-4B97-BE45-EF94B2B06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58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7FA26-22D1-40DD-8CDD-439FEC5C6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0530" y="0"/>
            <a:ext cx="10201469" cy="192210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b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所属</a:t>
            </a:r>
            <a:r>
              <a:rPr kumimoji="1" lang="en-US" altLang="ja-JP" sz="4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所属</a:t>
            </a:r>
            <a:r>
              <a:rPr kumimoji="1" lang="en-US" altLang="ja-JP" sz="4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〇登壇者</a:t>
            </a:r>
            <a:r>
              <a:rPr kumimoji="1" lang="en-US" altLang="ja-JP" sz="4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</a:t>
            </a:r>
            <a:r>
              <a:rPr lang="en-US" altLang="ja-JP" sz="4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1 </a:t>
            </a:r>
            <a:r>
              <a:rPr kumimoji="1" lang="ja-JP" altLang="en-US" sz="4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</a:t>
            </a:r>
            <a:r>
              <a:rPr lang="en-US" altLang="ja-JP" sz="4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4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</a:t>
            </a:r>
            <a:r>
              <a:rPr lang="en-US" altLang="ja-JP" sz="4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1 </a:t>
            </a:r>
            <a:r>
              <a:rPr lang="ja-JP" altLang="en-US" sz="4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</a:t>
            </a:r>
            <a:r>
              <a:rPr lang="en-US" altLang="ja-JP" sz="4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baseline="3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D3CDC7-8003-4C23-9B57-7C2F208C38BB}"/>
              </a:ext>
            </a:extLst>
          </p:cNvPr>
          <p:cNvSpPr txBox="1"/>
          <p:nvPr/>
        </p:nvSpPr>
        <p:spPr>
          <a:xfrm>
            <a:off x="472751" y="2274838"/>
            <a:ext cx="11513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ja-JP" altLang="en-US" dirty="0"/>
              <a:t>ショートプレゼンテーションのひな形です。タイトルと発表番号以外は自由に空間をお使いください。</a:t>
            </a:r>
            <a:endParaRPr kumimoji="1" lang="en-US" altLang="ja-JP" dirty="0"/>
          </a:p>
          <a:p>
            <a:pPr marL="285750" indent="-285750">
              <a:buFontTx/>
              <a:buChar char="-"/>
            </a:pPr>
            <a:r>
              <a:rPr lang="en-US" altLang="ja-JP" dirty="0"/>
              <a:t>2</a:t>
            </a:r>
            <a:r>
              <a:rPr lang="ja-JP" altLang="en-US" dirty="0"/>
              <a:t>ページ以内で作成してください。</a:t>
            </a:r>
            <a:endParaRPr lang="en-US" altLang="ja-JP" dirty="0"/>
          </a:p>
          <a:p>
            <a:pPr marL="285750" indent="-285750">
              <a:buFontTx/>
              <a:buChar char="-"/>
            </a:pPr>
            <a:r>
              <a:rPr kumimoji="1" lang="en-US" altLang="ja-JP" dirty="0"/>
              <a:t>1</a:t>
            </a:r>
            <a:r>
              <a:rPr kumimoji="1" lang="ja-JP" altLang="en-US" dirty="0"/>
              <a:t>ページ目左上に発表番号を記載してください。</a:t>
            </a:r>
            <a:endParaRPr kumimoji="1" lang="en-US" altLang="ja-JP" dirty="0"/>
          </a:p>
          <a:p>
            <a:pPr marL="285750" indent="-285750">
              <a:buFontTx/>
              <a:buChar char="-"/>
            </a:pPr>
            <a:r>
              <a:rPr lang="ja-JP" altLang="en-US" dirty="0"/>
              <a:t>ファイル名は、発表番号と氏名　</a:t>
            </a:r>
            <a:r>
              <a:rPr lang="en-US" altLang="ja-JP" dirty="0"/>
              <a:t>(</a:t>
            </a:r>
            <a:r>
              <a:rPr lang="ja-JP" altLang="en-US" dirty="0"/>
              <a:t>例：</a:t>
            </a:r>
            <a:r>
              <a:rPr lang="en-US" altLang="ja-JP" dirty="0"/>
              <a:t>P1-NichidaiAogaku)</a:t>
            </a:r>
            <a:r>
              <a:rPr lang="ja-JP" altLang="en-US" dirty="0"/>
              <a:t>　としてください。</a:t>
            </a:r>
            <a:endParaRPr lang="en-US" altLang="ja-JP" dirty="0"/>
          </a:p>
          <a:p>
            <a:pPr marL="285750" indent="-285750">
              <a:buFontTx/>
              <a:buChar char="-"/>
            </a:pPr>
            <a:r>
              <a:rPr lang="en-US" altLang="ja-JP" dirty="0"/>
              <a:t>.ppt</a:t>
            </a:r>
            <a:r>
              <a:rPr lang="ja-JP" altLang="en-US" dirty="0"/>
              <a:t>形式と、</a:t>
            </a:r>
            <a:r>
              <a:rPr lang="en-US" altLang="ja-JP" dirty="0"/>
              <a:t>.pdf</a:t>
            </a:r>
            <a:r>
              <a:rPr lang="ja-JP" altLang="en-US" dirty="0"/>
              <a:t>形式でホームページから</a:t>
            </a:r>
            <a:r>
              <a:rPr lang="en-US" altLang="ja-JP" dirty="0"/>
              <a:t>7</a:t>
            </a:r>
            <a:r>
              <a:rPr lang="ja-JP" altLang="en-US" dirty="0"/>
              <a:t>月</a:t>
            </a:r>
            <a:r>
              <a:rPr lang="en-US" altLang="ja-JP" dirty="0"/>
              <a:t>15</a:t>
            </a:r>
            <a:r>
              <a:rPr lang="ja-JP" altLang="en-US" dirty="0"/>
              <a:t>日から</a:t>
            </a:r>
            <a:r>
              <a:rPr lang="en-US" altLang="ja-JP" dirty="0"/>
              <a:t>7</a:t>
            </a:r>
            <a:r>
              <a:rPr lang="ja-JP" altLang="en-US" dirty="0"/>
              <a:t>月</a:t>
            </a:r>
            <a:r>
              <a:rPr lang="en-US" altLang="ja-JP" dirty="0"/>
              <a:t>31</a:t>
            </a:r>
            <a:r>
              <a:rPr lang="ja-JP" altLang="en-US" dirty="0"/>
              <a:t>日の間に提出してください。</a:t>
            </a:r>
            <a:endParaRPr lang="en-US" altLang="ja-JP" dirty="0"/>
          </a:p>
          <a:p>
            <a:pPr marL="285750" indent="-285750">
              <a:buFontTx/>
              <a:buChar char="-"/>
            </a:pPr>
            <a:r>
              <a:rPr lang="ja-JP" altLang="en-US" dirty="0"/>
              <a:t>提出先　</a:t>
            </a:r>
            <a:r>
              <a:rPr lang="en-US" altLang="ja-JP" dirty="0"/>
              <a:t>https://haii.fukugo-hikari.org/2024/shortpresentation.html</a:t>
            </a:r>
          </a:p>
          <a:p>
            <a:pPr marL="285750" indent="-285750">
              <a:buFontTx/>
              <a:buChar char="-"/>
            </a:pP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CA66523-7E37-4E2B-860B-B1879A54200A}"/>
              </a:ext>
            </a:extLst>
          </p:cNvPr>
          <p:cNvSpPr txBox="1"/>
          <p:nvPr/>
        </p:nvSpPr>
        <p:spPr>
          <a:xfrm>
            <a:off x="62198" y="155510"/>
            <a:ext cx="2009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rgbClr val="FFFF00"/>
                </a:solidFill>
                <a:effectLst>
                  <a:glow rad="127000">
                    <a:srgbClr val="00206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P-00</a:t>
            </a:r>
            <a:endParaRPr kumimoji="1" lang="ja-JP" altLang="en-US" sz="5400" b="1" dirty="0">
              <a:solidFill>
                <a:srgbClr val="FFFF00"/>
              </a:solidFill>
              <a:effectLst>
                <a:glow rad="127000">
                  <a:srgbClr val="00206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474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E2DE1E-9CB4-4A11-A962-9F8B5BBE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8E35F5-5445-46B1-950F-FC8514D9F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835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122</Words>
  <Application>Microsoft Office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タイトル (所属1, 所属2)〇登壇者1、発表者1 、発表者2、発表者1 、発表者2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 (所属1, 所属2)〇登壇者1、発表者1 、発表者2、発表者1 、発表者2</dc:title>
  <dc:creator>長谷川　美貴</dc:creator>
  <cp:lastModifiedBy>BUSHIMATA</cp:lastModifiedBy>
  <cp:revision>7</cp:revision>
  <dcterms:created xsi:type="dcterms:W3CDTF">2024-06-29T14:58:57Z</dcterms:created>
  <dcterms:modified xsi:type="dcterms:W3CDTF">2024-07-02T00:45:18Z</dcterms:modified>
</cp:coreProperties>
</file>